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handoutMasterIdLst>
    <p:handoutMasterId r:id="rId21"/>
  </p:handoutMasterIdLst>
  <p:sldIdLst>
    <p:sldId id="274" r:id="rId2"/>
    <p:sldId id="268" r:id="rId3"/>
    <p:sldId id="270" r:id="rId4"/>
    <p:sldId id="292" r:id="rId5"/>
    <p:sldId id="298" r:id="rId6"/>
    <p:sldId id="294" r:id="rId7"/>
    <p:sldId id="269" r:id="rId8"/>
    <p:sldId id="295" r:id="rId9"/>
    <p:sldId id="262" r:id="rId10"/>
    <p:sldId id="296" r:id="rId11"/>
    <p:sldId id="297" r:id="rId12"/>
    <p:sldId id="285" r:id="rId13"/>
    <p:sldId id="286" r:id="rId14"/>
    <p:sldId id="287" r:id="rId15"/>
    <p:sldId id="288" r:id="rId16"/>
    <p:sldId id="289" r:id="rId17"/>
    <p:sldId id="290" r:id="rId18"/>
    <p:sldId id="291" r:id="rId19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CC8D"/>
    <a:srgbClr val="E74738"/>
    <a:srgbClr val="FFC000"/>
    <a:srgbClr val="33CC33"/>
    <a:srgbClr val="D0DB5D"/>
    <a:srgbClr val="CCFF33"/>
    <a:srgbClr val="00CC66"/>
    <a:srgbClr val="009900"/>
    <a:srgbClr val="99FF99"/>
    <a:srgbClr val="66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5981" autoAdjust="0"/>
  </p:normalViewPr>
  <p:slideViewPr>
    <p:cSldViewPr snapToGrid="0">
      <p:cViewPr varScale="1">
        <p:scale>
          <a:sx n="81" d="100"/>
          <a:sy n="81" d="100"/>
        </p:scale>
        <p:origin x="304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1" d="100"/>
          <a:sy n="101" d="100"/>
        </p:scale>
        <p:origin x="355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E:\Documents\Dropbox\Eureka\user%20analysis\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8.1784289050909037E-2"/>
          <c:w val="1"/>
          <c:h val="0.91821561338290003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990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 formatCode="0.00%">
                  <c:v>3.5000000000000003E-2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33CC3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 formatCode="0%">
                  <c:v>0.76500000000000001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99FF99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 formatCode="0%">
                  <c:v>0.2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38007992"/>
        <c:axId val="438008384"/>
      </c:barChart>
      <c:catAx>
        <c:axId val="43800799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438008384"/>
        <c:crosses val="autoZero"/>
        <c:auto val="1"/>
        <c:lblAlgn val="ctr"/>
        <c:lblOffset val="100"/>
        <c:noMultiLvlLbl val="0"/>
      </c:catAx>
      <c:valAx>
        <c:axId val="438008384"/>
        <c:scaling>
          <c:orientation val="minMax"/>
        </c:scaling>
        <c:delete val="1"/>
        <c:axPos val="b"/>
        <c:numFmt formatCode="0.00%" sourceLinked="1"/>
        <c:majorTickMark val="out"/>
        <c:minorTickMark val="none"/>
        <c:tickLblPos val="nextTo"/>
        <c:crossAx val="438007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pieChart>
        <c:varyColors val="1"/>
        <c:ser>
          <c:idx val="0"/>
          <c:order val="0"/>
          <c:spPr>
            <a:solidFill>
              <a:srgbClr val="00CC66"/>
            </a:solidFill>
            <a:ln>
              <a:noFill/>
            </a:ln>
          </c:spPr>
          <c:explosion val="18"/>
          <c:dPt>
            <c:idx val="0"/>
            <c:bubble3D val="0"/>
            <c:spPr>
              <a:solidFill>
                <a:srgbClr val="00CC66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"/>
            <c:bubble3D val="0"/>
            <c:spPr>
              <a:solidFill>
                <a:srgbClr val="00CC66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2"/>
            <c:bubble3D val="0"/>
            <c:spPr>
              <a:solidFill>
                <a:srgbClr val="00CC66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3"/>
            <c:bubble3D val="0"/>
            <c:spPr>
              <a:solidFill>
                <a:srgbClr val="00CC66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4"/>
            <c:bubble3D val="0"/>
            <c:spPr>
              <a:solidFill>
                <a:srgbClr val="00CC66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5"/>
            <c:bubble3D val="0"/>
            <c:spPr>
              <a:solidFill>
                <a:srgbClr val="00CC66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6"/>
            <c:bubble3D val="0"/>
            <c:spPr>
              <a:solidFill>
                <a:srgbClr val="00CC66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Lbls>
            <c:dLbl>
              <c:idx val="1"/>
              <c:layout>
                <c:manualLayout>
                  <c:x val="0"/>
                  <c:y val="-0.122760348600725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"/>
                  <c:y val="-4.9104139440290302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  <a:cs typeface="+mn-cs"/>
                    <a:rtl val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Sheet2!$A$25:$A$31</c:f>
              <c:strCache>
                <c:ptCount val="7"/>
                <c:pt idx="0">
                  <c:v>Chemicals</c:v>
                </c:pt>
                <c:pt idx="1">
                  <c:v>Equipment</c:v>
                </c:pt>
                <c:pt idx="2">
                  <c:v>General lab supplies</c:v>
                </c:pt>
                <c:pt idx="3">
                  <c:v>Glass labware</c:v>
                </c:pt>
                <c:pt idx="4">
                  <c:v>Instruments</c:v>
                </c:pt>
                <c:pt idx="5">
                  <c:v>Life science reagents/kits</c:v>
                </c:pt>
                <c:pt idx="6">
                  <c:v>Plastic labware</c:v>
                </c:pt>
              </c:strCache>
            </c:strRef>
          </c:cat>
          <c:val>
            <c:numRef>
              <c:f>Sheet2!$B$25:$B$31</c:f>
              <c:numCache>
                <c:formatCode>"$"#,##0_);[Red]\("$"#,##0\)</c:formatCode>
                <c:ptCount val="7"/>
                <c:pt idx="0">
                  <c:v>11718</c:v>
                </c:pt>
                <c:pt idx="1">
                  <c:v>17008</c:v>
                </c:pt>
                <c:pt idx="2">
                  <c:v>14763</c:v>
                </c:pt>
                <c:pt idx="3">
                  <c:v>5546</c:v>
                </c:pt>
                <c:pt idx="4">
                  <c:v>23736</c:v>
                </c:pt>
                <c:pt idx="5">
                  <c:v>20117</c:v>
                </c:pt>
                <c:pt idx="6">
                  <c:v>7710</c:v>
                </c:pt>
              </c:numCache>
            </c:numRef>
          </c:val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微软雅黑 Light" panose="020B0502040204020203" pitchFamily="34" charset="-122"/>
          <a:ea typeface="微软雅黑 Light" panose="020B0502040204020203" pitchFamily="34" charset="-122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22288791686276E-2"/>
          <c:y val="2.0019906136342008E-2"/>
          <c:w val="0.94694448214674298"/>
          <c:h val="0.86212922739753595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33CC33"/>
            </a:solidFill>
            <a:ln>
              <a:noFill/>
            </a:ln>
            <a:effectLst/>
          </c:spPr>
          <c:cat>
            <c:numRef>
              <c:f>Sheet1!$A$2:$A$11</c:f>
              <c:numCache>
                <c:formatCode>General</c:formatCode>
                <c:ptCount val="10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  <c:pt idx="6">
                  <c:v>2022</c:v>
                </c:pt>
                <c:pt idx="7">
                  <c:v>2023</c:v>
                </c:pt>
                <c:pt idx="8">
                  <c:v>2024</c:v>
                </c:pt>
                <c:pt idx="9">
                  <c:v>2025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31.6666666666667</c:v>
                </c:pt>
                <c:pt idx="4">
                  <c:v>39.1666666666667</c:v>
                </c:pt>
                <c:pt idx="5">
                  <c:v>44</c:v>
                </c:pt>
                <c:pt idx="6">
                  <c:v>54.1666666666667</c:v>
                </c:pt>
                <c:pt idx="7">
                  <c:v>70</c:v>
                </c:pt>
                <c:pt idx="8">
                  <c:v>110</c:v>
                </c:pt>
                <c:pt idx="9">
                  <c:v>180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cat>
            <c:numRef>
              <c:f>Sheet1!$A$2:$A$11</c:f>
              <c:numCache>
                <c:formatCode>General</c:formatCode>
                <c:ptCount val="10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  <c:pt idx="6">
                  <c:v>2022</c:v>
                </c:pt>
                <c:pt idx="7">
                  <c:v>2023</c:v>
                </c:pt>
                <c:pt idx="8">
                  <c:v>2024</c:v>
                </c:pt>
                <c:pt idx="9">
                  <c:v>2025</c:v>
                </c:pt>
              </c:numCache>
            </c:num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1</c:v>
                </c:pt>
                <c:pt idx="1">
                  <c:v>5</c:v>
                </c:pt>
                <c:pt idx="2">
                  <c:v>15</c:v>
                </c:pt>
                <c:pt idx="3">
                  <c:v>20</c:v>
                </c:pt>
                <c:pt idx="4">
                  <c:v>21</c:v>
                </c:pt>
                <c:pt idx="5">
                  <c:v>22</c:v>
                </c:pt>
                <c:pt idx="6">
                  <c:v>24</c:v>
                </c:pt>
                <c:pt idx="7">
                  <c:v>27</c:v>
                </c:pt>
                <c:pt idx="8">
                  <c:v>30</c:v>
                </c:pt>
                <c:pt idx="9">
                  <c:v>35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38004072"/>
        <c:axId val="438004464"/>
      </c:areaChart>
      <c:catAx>
        <c:axId val="4380040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pPr>
            <a:endParaRPr lang="en-US"/>
          </a:p>
        </c:txPr>
        <c:crossAx val="438004464"/>
        <c:crosses val="autoZero"/>
        <c:auto val="1"/>
        <c:lblAlgn val="ctr"/>
        <c:lblOffset val="100"/>
        <c:noMultiLvlLbl val="0"/>
      </c:catAx>
      <c:valAx>
        <c:axId val="438004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380040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34D9D2-66DD-48C8-B9D5-B4940AAD3C4D}" type="datetimeFigureOut">
              <a:rPr lang="en-US" smtClean="0"/>
              <a:t>12/9/2015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25345-431A-4F66-8959-8BA8842E9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7042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992161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Good evening we are team Eureka</a:t>
            </a:r>
          </a:p>
        </p:txBody>
      </p:sp>
    </p:spTree>
    <p:extLst>
      <p:ext uri="{BB962C8B-B14F-4D97-AF65-F5344CB8AC3E}">
        <p14:creationId xmlns:p14="http://schemas.microsoft.com/office/powerpoint/2010/main" val="14693351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0556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0917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565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today we are here to introduce you Eureka, a one stop web platform for researchers to track and share scientific publications. </a:t>
            </a:r>
          </a:p>
        </p:txBody>
      </p:sp>
    </p:spTree>
    <p:extLst>
      <p:ext uri="{BB962C8B-B14F-4D97-AF65-F5344CB8AC3E}">
        <p14:creationId xmlns:p14="http://schemas.microsoft.com/office/powerpoint/2010/main" val="263865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0433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6721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0538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473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today we are here to introduce you Eureka, a one stop web platform for researchers to track and share scientific publications. </a:t>
            </a:r>
          </a:p>
        </p:txBody>
      </p:sp>
    </p:spTree>
    <p:extLst>
      <p:ext uri="{BB962C8B-B14F-4D97-AF65-F5344CB8AC3E}">
        <p14:creationId xmlns:p14="http://schemas.microsoft.com/office/powerpoint/2010/main" val="1095187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820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674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5200"/>
            </a:lvl1pPr>
            <a:lvl2pPr algn="ctr">
              <a:spcBef>
                <a:spcPts val="0"/>
              </a:spcBef>
              <a:buSzPct val="100000"/>
              <a:defRPr sz="5200"/>
            </a:lvl2pPr>
            <a:lvl3pPr algn="ctr">
              <a:spcBef>
                <a:spcPts val="0"/>
              </a:spcBef>
              <a:buSzPct val="100000"/>
              <a:defRPr sz="5200"/>
            </a:lvl3pPr>
            <a:lvl4pPr algn="ctr">
              <a:spcBef>
                <a:spcPts val="0"/>
              </a:spcBef>
              <a:buSzPct val="100000"/>
              <a:defRPr sz="5200"/>
            </a:lvl4pPr>
            <a:lvl5pPr algn="ctr">
              <a:spcBef>
                <a:spcPts val="0"/>
              </a:spcBef>
              <a:buSzPct val="100000"/>
              <a:defRPr sz="5200"/>
            </a:lvl5pPr>
            <a:lvl6pPr algn="ctr">
              <a:spcBef>
                <a:spcPts val="0"/>
              </a:spcBef>
              <a:buSzPct val="100000"/>
              <a:defRPr sz="5200"/>
            </a:lvl6pPr>
            <a:lvl7pPr algn="ctr">
              <a:spcBef>
                <a:spcPts val="0"/>
              </a:spcBef>
              <a:buSzPct val="100000"/>
              <a:defRPr sz="5200"/>
            </a:lvl7pPr>
            <a:lvl8pPr algn="ctr">
              <a:spcBef>
                <a:spcPts val="0"/>
              </a:spcBef>
              <a:buSzPct val="100000"/>
              <a:defRPr sz="5200"/>
            </a:lvl8pPr>
            <a:lvl9pPr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12000"/>
            </a:lvl1pPr>
            <a:lvl2pPr algn="ctr">
              <a:spcBef>
                <a:spcPts val="0"/>
              </a:spcBef>
              <a:buSzPct val="100000"/>
              <a:defRPr sz="12000"/>
            </a:lvl2pPr>
            <a:lvl3pPr algn="ctr">
              <a:spcBef>
                <a:spcPts val="0"/>
              </a:spcBef>
              <a:buSzPct val="100000"/>
              <a:defRPr sz="12000"/>
            </a:lvl3pPr>
            <a:lvl4pPr algn="ctr">
              <a:spcBef>
                <a:spcPts val="0"/>
              </a:spcBef>
              <a:buSzPct val="100000"/>
              <a:defRPr sz="12000"/>
            </a:lvl4pPr>
            <a:lvl5pPr algn="ctr">
              <a:spcBef>
                <a:spcPts val="0"/>
              </a:spcBef>
              <a:buSzPct val="100000"/>
              <a:defRPr sz="12000"/>
            </a:lvl5pPr>
            <a:lvl6pPr algn="ctr">
              <a:spcBef>
                <a:spcPts val="0"/>
              </a:spcBef>
              <a:buSzPct val="100000"/>
              <a:defRPr sz="12000"/>
            </a:lvl6pPr>
            <a:lvl7pPr algn="ctr">
              <a:spcBef>
                <a:spcPts val="0"/>
              </a:spcBef>
              <a:buSzPct val="100000"/>
              <a:defRPr sz="12000"/>
            </a:lvl7pPr>
            <a:lvl8pPr algn="ctr">
              <a:spcBef>
                <a:spcPts val="0"/>
              </a:spcBef>
              <a:buSzPct val="100000"/>
              <a:defRPr sz="12000"/>
            </a:lvl8pPr>
            <a:lvl9pPr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D717F395-52FC-4C45-8168-B8F4731583D2}" type="datetimeFigureOut">
              <a:rPr lang="zh-CN" altLang="en-US" smtClean="0"/>
              <a:t>2015/12/9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B67A-1E34-4B87-B641-A4969531E6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208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SzPct val="100000"/>
              <a:defRPr sz="3600"/>
            </a:lvl1pPr>
            <a:lvl2pPr algn="ctr">
              <a:spcBef>
                <a:spcPts val="0"/>
              </a:spcBef>
              <a:buSzPct val="100000"/>
              <a:defRPr sz="3600"/>
            </a:lvl2pPr>
            <a:lvl3pPr algn="ctr">
              <a:spcBef>
                <a:spcPts val="0"/>
              </a:spcBef>
              <a:buSzPct val="100000"/>
              <a:defRPr sz="3600"/>
            </a:lvl3pPr>
            <a:lvl4pPr algn="ctr">
              <a:spcBef>
                <a:spcPts val="0"/>
              </a:spcBef>
              <a:buSzPct val="100000"/>
              <a:defRPr sz="3600"/>
            </a:lvl4pPr>
            <a:lvl5pPr algn="ctr">
              <a:spcBef>
                <a:spcPts val="0"/>
              </a:spcBef>
              <a:buSzPct val="100000"/>
              <a:defRPr sz="3600"/>
            </a:lvl5pPr>
            <a:lvl6pPr algn="ctr">
              <a:spcBef>
                <a:spcPts val="0"/>
              </a:spcBef>
              <a:buSzPct val="100000"/>
              <a:defRPr sz="3600"/>
            </a:lvl6pPr>
            <a:lvl7pPr algn="ctr">
              <a:spcBef>
                <a:spcPts val="0"/>
              </a:spcBef>
              <a:buSzPct val="100000"/>
              <a:defRPr sz="3600"/>
            </a:lvl7pPr>
            <a:lvl8pPr algn="ctr">
              <a:spcBef>
                <a:spcPts val="0"/>
              </a:spcBef>
              <a:buSzPct val="100000"/>
              <a:defRPr sz="3600"/>
            </a:lvl8pPr>
            <a:lvl9pPr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200"/>
            </a:lvl1pPr>
            <a:lvl2pPr algn="ctr">
              <a:spcBef>
                <a:spcPts val="0"/>
              </a:spcBef>
              <a:buSzPct val="100000"/>
              <a:defRPr sz="4200"/>
            </a:lvl2pPr>
            <a:lvl3pPr algn="ctr">
              <a:spcBef>
                <a:spcPts val="0"/>
              </a:spcBef>
              <a:buSzPct val="100000"/>
              <a:defRPr sz="4200"/>
            </a:lvl3pPr>
            <a:lvl4pPr algn="ctr">
              <a:spcBef>
                <a:spcPts val="0"/>
              </a:spcBef>
              <a:buSzPct val="100000"/>
              <a:defRPr sz="4200"/>
            </a:lvl4pPr>
            <a:lvl5pPr algn="ctr">
              <a:spcBef>
                <a:spcPts val="0"/>
              </a:spcBef>
              <a:buSzPct val="100000"/>
              <a:defRPr sz="4200"/>
            </a:lvl5pPr>
            <a:lvl6pPr algn="ctr">
              <a:spcBef>
                <a:spcPts val="0"/>
              </a:spcBef>
              <a:buSzPct val="100000"/>
              <a:defRPr sz="4200"/>
            </a:lvl6pPr>
            <a:lvl7pPr algn="ctr">
              <a:spcBef>
                <a:spcPts val="0"/>
              </a:spcBef>
              <a:buSzPct val="100000"/>
              <a:defRPr sz="4200"/>
            </a:lvl7pPr>
            <a:lvl8pPr algn="ctr">
              <a:spcBef>
                <a:spcPts val="0"/>
              </a:spcBef>
              <a:buSzPct val="100000"/>
              <a:defRPr sz="4200"/>
            </a:lvl8pPr>
            <a:lvl9pPr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sp>
        <p:nvSpPr>
          <p:cNvPr id="8" name="矩形 2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9A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600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73316" y="2882898"/>
            <a:ext cx="3997368" cy="830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EUREKA</a:t>
            </a:r>
            <a:endParaRPr lang="en-US" sz="4800" dirty="0">
              <a:solidFill>
                <a:schemeClr val="accent6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752956" y="1429604"/>
            <a:ext cx="1453294" cy="1453294"/>
            <a:chOff x="3752956" y="1429604"/>
            <a:chExt cx="1453294" cy="1453294"/>
          </a:xfrm>
        </p:grpSpPr>
        <p:pic>
          <p:nvPicPr>
            <p:cNvPr id="5" name="Picture 2" descr="https://upload.wikimedia.org/wikipedia/commons/thumb/d/d5/EPUB_silk_icon.svg/2000px-EPUB_silk_icon.svg.png"/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rgbClr val="19AA79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2956" y="1429604"/>
              <a:ext cx="1453294" cy="14532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https://upload.wikimedia.org/wikipedia/commons/thumb/d/d5/EPUB_silk_icon.svg/2000px-EPUB_silk_icon.svg.png"/>
            <p:cNvPicPr>
              <a:picLocks noChangeAspect="1" noChangeArrowheads="1"/>
            </p:cNvPicPr>
            <p:nvPr/>
          </p:nvPicPr>
          <p:blipFill rotWithShape="1">
            <a:blip r:embed="rId2">
              <a:duotone>
                <a:prstClr val="black"/>
                <a:srgbClr val="00CC0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559"/>
            <a:stretch/>
          </p:blipFill>
          <p:spPr bwMode="auto">
            <a:xfrm>
              <a:off x="3752956" y="1429604"/>
              <a:ext cx="718524" cy="14532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8229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44" y="498293"/>
            <a:ext cx="3529584" cy="4209025"/>
          </a:xfrm>
          <a:prstGeom prst="rect">
            <a:avLst/>
          </a:prstGeom>
        </p:spPr>
      </p:pic>
      <p:sp>
        <p:nvSpPr>
          <p:cNvPr id="8" name="任意多边形 10"/>
          <p:cNvSpPr/>
          <p:nvPr/>
        </p:nvSpPr>
        <p:spPr>
          <a:xfrm>
            <a:off x="2449553" y="4199955"/>
            <a:ext cx="2611837" cy="315287"/>
          </a:xfrm>
          <a:custGeom>
            <a:avLst/>
            <a:gdLst>
              <a:gd name="connsiteX0" fmla="*/ 0 w 5463823"/>
              <a:gd name="connsiteY0" fmla="*/ 0 h 1106311"/>
              <a:gd name="connsiteX1" fmla="*/ 5463823 w 5463823"/>
              <a:gd name="connsiteY1" fmla="*/ 0 h 1106311"/>
              <a:gd name="connsiteX2" fmla="*/ 5463823 w 5463823"/>
              <a:gd name="connsiteY2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58435 w 5463823"/>
              <a:gd name="connsiteY3" fmla="*/ 343402 h 1106311"/>
              <a:gd name="connsiteX4" fmla="*/ 5463823 w 5463823"/>
              <a:gd name="connsiteY4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4510 h 1110821"/>
              <a:gd name="connsiteX1" fmla="*/ 5170372 w 5463823"/>
              <a:gd name="connsiteY1" fmla="*/ 7420 h 1110821"/>
              <a:gd name="connsiteX2" fmla="*/ 5458435 w 5463823"/>
              <a:gd name="connsiteY2" fmla="*/ 347912 h 1110821"/>
              <a:gd name="connsiteX3" fmla="*/ 5463823 w 5463823"/>
              <a:gd name="connsiteY3" fmla="*/ 1110821 h 1110821"/>
              <a:gd name="connsiteX0" fmla="*/ 0 w 5463823"/>
              <a:gd name="connsiteY0" fmla="*/ 24676 h 1130987"/>
              <a:gd name="connsiteX1" fmla="*/ 5170372 w 5463823"/>
              <a:gd name="connsiteY1" fmla="*/ 27586 h 1130987"/>
              <a:gd name="connsiteX2" fmla="*/ 5458435 w 5463823"/>
              <a:gd name="connsiteY2" fmla="*/ 368078 h 1130987"/>
              <a:gd name="connsiteX3" fmla="*/ 5463823 w 5463823"/>
              <a:gd name="connsiteY3" fmla="*/ 1130987 h 1130987"/>
              <a:gd name="connsiteX0" fmla="*/ 0 w 5463823"/>
              <a:gd name="connsiteY0" fmla="*/ 14958 h 1121269"/>
              <a:gd name="connsiteX1" fmla="*/ 5170372 w 5463823"/>
              <a:gd name="connsiteY1" fmla="*/ 17868 h 1121269"/>
              <a:gd name="connsiteX2" fmla="*/ 5458435 w 5463823"/>
              <a:gd name="connsiteY2" fmla="*/ 358360 h 1121269"/>
              <a:gd name="connsiteX3" fmla="*/ 5463823 w 5463823"/>
              <a:gd name="connsiteY3" fmla="*/ 1121269 h 1121269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58435"/>
              <a:gd name="connsiteY0" fmla="*/ 0 h 1130865"/>
              <a:gd name="connsiteX1" fmla="*/ 5170372 w 5458435"/>
              <a:gd name="connsiteY1" fmla="*/ 2910 h 1130865"/>
              <a:gd name="connsiteX2" fmla="*/ 5458435 w 5458435"/>
              <a:gd name="connsiteY2" fmla="*/ 343402 h 1130865"/>
              <a:gd name="connsiteX3" fmla="*/ 5457592 w 5458435"/>
              <a:gd name="connsiteY3" fmla="*/ 1130865 h 1130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58435" h="1130865">
                <a:moveTo>
                  <a:pt x="0" y="0"/>
                </a:moveTo>
                <a:lnTo>
                  <a:pt x="5170372" y="2910"/>
                </a:lnTo>
                <a:cubicBezTo>
                  <a:pt x="5464439" y="14915"/>
                  <a:pt x="5450359" y="-43470"/>
                  <a:pt x="5458435" y="343402"/>
                </a:cubicBezTo>
                <a:lnTo>
                  <a:pt x="5457592" y="1130865"/>
                </a:lnTo>
              </a:path>
            </a:pathLst>
          </a:custGeom>
          <a:noFill/>
          <a:ln w="19050" cap="flat" cmpd="sng" algn="ctr">
            <a:solidFill>
              <a:srgbClr val="7ACC8D"/>
            </a:solidFill>
            <a:prstDash val="sysDot"/>
            <a:headEnd type="diamond"/>
            <a:tailEnd type="oval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kern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07328" y="1105578"/>
            <a:ext cx="3186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Topic</a:t>
            </a:r>
            <a:endParaRPr 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00541" y="2770952"/>
            <a:ext cx="7457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Author</a:t>
            </a:r>
            <a:endParaRPr 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699009" y="4579565"/>
            <a:ext cx="7649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Journal</a:t>
            </a:r>
            <a:endParaRPr 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3384" y="111851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Eureka newsfeed</a:t>
            </a:r>
            <a:endParaRPr 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任意多边形 9"/>
          <p:cNvSpPr/>
          <p:nvPr/>
        </p:nvSpPr>
        <p:spPr>
          <a:xfrm>
            <a:off x="3235569" y="683287"/>
            <a:ext cx="4069583" cy="331855"/>
          </a:xfrm>
          <a:custGeom>
            <a:avLst/>
            <a:gdLst>
              <a:gd name="connsiteX0" fmla="*/ 0 w 5463823"/>
              <a:gd name="connsiteY0" fmla="*/ 0 h 1106311"/>
              <a:gd name="connsiteX1" fmla="*/ 5463823 w 5463823"/>
              <a:gd name="connsiteY1" fmla="*/ 0 h 1106311"/>
              <a:gd name="connsiteX2" fmla="*/ 5463823 w 5463823"/>
              <a:gd name="connsiteY2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58435 w 5463823"/>
              <a:gd name="connsiteY3" fmla="*/ 343402 h 1106311"/>
              <a:gd name="connsiteX4" fmla="*/ 5463823 w 5463823"/>
              <a:gd name="connsiteY4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4510 h 1110821"/>
              <a:gd name="connsiteX1" fmla="*/ 5170372 w 5463823"/>
              <a:gd name="connsiteY1" fmla="*/ 7420 h 1110821"/>
              <a:gd name="connsiteX2" fmla="*/ 5458435 w 5463823"/>
              <a:gd name="connsiteY2" fmla="*/ 347912 h 1110821"/>
              <a:gd name="connsiteX3" fmla="*/ 5463823 w 5463823"/>
              <a:gd name="connsiteY3" fmla="*/ 1110821 h 1110821"/>
              <a:gd name="connsiteX0" fmla="*/ 0 w 5463823"/>
              <a:gd name="connsiteY0" fmla="*/ 24676 h 1130987"/>
              <a:gd name="connsiteX1" fmla="*/ 5170372 w 5463823"/>
              <a:gd name="connsiteY1" fmla="*/ 27586 h 1130987"/>
              <a:gd name="connsiteX2" fmla="*/ 5458435 w 5463823"/>
              <a:gd name="connsiteY2" fmla="*/ 368078 h 1130987"/>
              <a:gd name="connsiteX3" fmla="*/ 5463823 w 5463823"/>
              <a:gd name="connsiteY3" fmla="*/ 1130987 h 1130987"/>
              <a:gd name="connsiteX0" fmla="*/ 0 w 5463823"/>
              <a:gd name="connsiteY0" fmla="*/ 14958 h 1121269"/>
              <a:gd name="connsiteX1" fmla="*/ 5170372 w 5463823"/>
              <a:gd name="connsiteY1" fmla="*/ 17868 h 1121269"/>
              <a:gd name="connsiteX2" fmla="*/ 5458435 w 5463823"/>
              <a:gd name="connsiteY2" fmla="*/ 358360 h 1121269"/>
              <a:gd name="connsiteX3" fmla="*/ 5463823 w 5463823"/>
              <a:gd name="connsiteY3" fmla="*/ 1121269 h 1121269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58435"/>
              <a:gd name="connsiteY0" fmla="*/ 0 h 1130865"/>
              <a:gd name="connsiteX1" fmla="*/ 5170372 w 5458435"/>
              <a:gd name="connsiteY1" fmla="*/ 2910 h 1130865"/>
              <a:gd name="connsiteX2" fmla="*/ 5458435 w 5458435"/>
              <a:gd name="connsiteY2" fmla="*/ 343402 h 1130865"/>
              <a:gd name="connsiteX3" fmla="*/ 5457592 w 5458435"/>
              <a:gd name="connsiteY3" fmla="*/ 1130865 h 1130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58435" h="1130865">
                <a:moveTo>
                  <a:pt x="0" y="0"/>
                </a:moveTo>
                <a:lnTo>
                  <a:pt x="5170372" y="2910"/>
                </a:lnTo>
                <a:cubicBezTo>
                  <a:pt x="5464439" y="14915"/>
                  <a:pt x="5450359" y="-43470"/>
                  <a:pt x="5458435" y="343402"/>
                </a:cubicBezTo>
                <a:lnTo>
                  <a:pt x="5457592" y="1130865"/>
                </a:lnTo>
              </a:path>
            </a:pathLst>
          </a:custGeom>
          <a:noFill/>
          <a:ln w="19050" cap="flat" cmpd="sng" algn="ctr">
            <a:solidFill>
              <a:srgbClr val="FFC000"/>
            </a:solidFill>
            <a:prstDash val="sysDot"/>
            <a:headEnd type="diamond"/>
            <a:tailEnd type="oval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kern="0">
              <a:solidFill>
                <a:sysClr val="window" lastClr="FFFFFF"/>
              </a:solidFill>
              <a:latin typeface="Arial"/>
              <a:ea typeface="微软雅黑"/>
            </a:endParaRPr>
          </a:p>
        </p:txBody>
      </p:sp>
      <p:sp>
        <p:nvSpPr>
          <p:cNvPr id="2" name="Oval 1"/>
          <p:cNvSpPr/>
          <p:nvPr/>
        </p:nvSpPr>
        <p:spPr>
          <a:xfrm>
            <a:off x="2411604" y="582803"/>
            <a:ext cx="823965" cy="177099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-523509" y="2648813"/>
            <a:ext cx="1053353" cy="458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197795" y="2253038"/>
            <a:ext cx="823965" cy="177099"/>
          </a:xfrm>
          <a:prstGeom prst="ellipse">
            <a:avLst/>
          </a:prstGeom>
          <a:noFill/>
          <a:ln>
            <a:solidFill>
              <a:srgbClr val="E747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任意多边形 8"/>
          <p:cNvSpPr/>
          <p:nvPr/>
        </p:nvSpPr>
        <p:spPr>
          <a:xfrm>
            <a:off x="2055504" y="2352647"/>
            <a:ext cx="4007848" cy="315287"/>
          </a:xfrm>
          <a:custGeom>
            <a:avLst/>
            <a:gdLst>
              <a:gd name="connsiteX0" fmla="*/ 0 w 5463823"/>
              <a:gd name="connsiteY0" fmla="*/ 0 h 1106311"/>
              <a:gd name="connsiteX1" fmla="*/ 5463823 w 5463823"/>
              <a:gd name="connsiteY1" fmla="*/ 0 h 1106311"/>
              <a:gd name="connsiteX2" fmla="*/ 5463823 w 5463823"/>
              <a:gd name="connsiteY2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58435 w 5463823"/>
              <a:gd name="connsiteY3" fmla="*/ 343402 h 1106311"/>
              <a:gd name="connsiteX4" fmla="*/ 5463823 w 5463823"/>
              <a:gd name="connsiteY4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4510 h 1110821"/>
              <a:gd name="connsiteX1" fmla="*/ 5170372 w 5463823"/>
              <a:gd name="connsiteY1" fmla="*/ 7420 h 1110821"/>
              <a:gd name="connsiteX2" fmla="*/ 5458435 w 5463823"/>
              <a:gd name="connsiteY2" fmla="*/ 347912 h 1110821"/>
              <a:gd name="connsiteX3" fmla="*/ 5463823 w 5463823"/>
              <a:gd name="connsiteY3" fmla="*/ 1110821 h 1110821"/>
              <a:gd name="connsiteX0" fmla="*/ 0 w 5463823"/>
              <a:gd name="connsiteY0" fmla="*/ 24676 h 1130987"/>
              <a:gd name="connsiteX1" fmla="*/ 5170372 w 5463823"/>
              <a:gd name="connsiteY1" fmla="*/ 27586 h 1130987"/>
              <a:gd name="connsiteX2" fmla="*/ 5458435 w 5463823"/>
              <a:gd name="connsiteY2" fmla="*/ 368078 h 1130987"/>
              <a:gd name="connsiteX3" fmla="*/ 5463823 w 5463823"/>
              <a:gd name="connsiteY3" fmla="*/ 1130987 h 1130987"/>
              <a:gd name="connsiteX0" fmla="*/ 0 w 5463823"/>
              <a:gd name="connsiteY0" fmla="*/ 14958 h 1121269"/>
              <a:gd name="connsiteX1" fmla="*/ 5170372 w 5463823"/>
              <a:gd name="connsiteY1" fmla="*/ 17868 h 1121269"/>
              <a:gd name="connsiteX2" fmla="*/ 5458435 w 5463823"/>
              <a:gd name="connsiteY2" fmla="*/ 358360 h 1121269"/>
              <a:gd name="connsiteX3" fmla="*/ 5463823 w 5463823"/>
              <a:gd name="connsiteY3" fmla="*/ 1121269 h 1121269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58435"/>
              <a:gd name="connsiteY0" fmla="*/ 0 h 1130865"/>
              <a:gd name="connsiteX1" fmla="*/ 5170372 w 5458435"/>
              <a:gd name="connsiteY1" fmla="*/ 2910 h 1130865"/>
              <a:gd name="connsiteX2" fmla="*/ 5458435 w 5458435"/>
              <a:gd name="connsiteY2" fmla="*/ 343402 h 1130865"/>
              <a:gd name="connsiteX3" fmla="*/ 5457592 w 5458435"/>
              <a:gd name="connsiteY3" fmla="*/ 1130865 h 1130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58435" h="1130865">
                <a:moveTo>
                  <a:pt x="0" y="0"/>
                </a:moveTo>
                <a:lnTo>
                  <a:pt x="5170372" y="2910"/>
                </a:lnTo>
                <a:cubicBezTo>
                  <a:pt x="5464439" y="14915"/>
                  <a:pt x="5450359" y="-43470"/>
                  <a:pt x="5458435" y="343402"/>
                </a:cubicBezTo>
                <a:lnTo>
                  <a:pt x="5457592" y="1130865"/>
                </a:lnTo>
              </a:path>
            </a:pathLst>
          </a:custGeom>
          <a:noFill/>
          <a:ln w="19050" cap="flat" cmpd="sng" algn="ctr">
            <a:solidFill>
              <a:srgbClr val="E74738"/>
            </a:solidFill>
            <a:prstDash val="sysDot"/>
            <a:headEnd type="diamond"/>
            <a:tailEnd type="oval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kern="0">
              <a:solidFill>
                <a:sysClr val="window" lastClr="FFFFFF"/>
              </a:solidFill>
              <a:latin typeface="Arial"/>
              <a:ea typeface="微软雅黑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390389" y="4095302"/>
            <a:ext cx="1021215" cy="255634"/>
          </a:xfrm>
          <a:prstGeom prst="ellipse">
            <a:avLst/>
          </a:prstGeom>
          <a:noFill/>
          <a:ln>
            <a:solidFill>
              <a:srgbClr val="7ACC8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740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450"/>
                            </p:stCondLst>
                            <p:childTnLst>
                              <p:par>
                                <p:cTn id="3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/>
      <p:bldP spid="17" grpId="0"/>
      <p:bldP spid="18" grpId="0"/>
      <p:bldP spid="7" grpId="0" animBg="1"/>
      <p:bldP spid="2" grpId="0" animBg="1"/>
      <p:bldP spid="13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6605394" y="2005013"/>
            <a:ext cx="3186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Download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to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local</a:t>
            </a:r>
            <a:endParaRPr 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33988" y="3557342"/>
            <a:ext cx="1308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Store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in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cloud</a:t>
            </a:r>
            <a:endParaRPr 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059428" y="4810674"/>
            <a:ext cx="26276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Share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with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individual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or</a:t>
            </a:r>
            <a:r>
              <a:rPr lang="zh-CN" altLang="en-US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group</a:t>
            </a:r>
            <a:endParaRPr 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3384" y="111851"/>
            <a:ext cx="1548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Eureka newsfeed</a:t>
            </a:r>
            <a:endParaRPr lang="en-US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44" y="498293"/>
            <a:ext cx="3529584" cy="4209025"/>
          </a:xfrm>
          <a:prstGeom prst="rect">
            <a:avLst/>
          </a:prstGeom>
        </p:spPr>
      </p:pic>
      <p:sp>
        <p:nvSpPr>
          <p:cNvPr id="7" name="任意多边形 9"/>
          <p:cNvSpPr/>
          <p:nvPr/>
        </p:nvSpPr>
        <p:spPr>
          <a:xfrm>
            <a:off x="1940866" y="1606496"/>
            <a:ext cx="5464767" cy="306663"/>
          </a:xfrm>
          <a:custGeom>
            <a:avLst/>
            <a:gdLst>
              <a:gd name="connsiteX0" fmla="*/ 0 w 5463823"/>
              <a:gd name="connsiteY0" fmla="*/ 0 h 1106311"/>
              <a:gd name="connsiteX1" fmla="*/ 5463823 w 5463823"/>
              <a:gd name="connsiteY1" fmla="*/ 0 h 1106311"/>
              <a:gd name="connsiteX2" fmla="*/ 5463823 w 5463823"/>
              <a:gd name="connsiteY2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58435 w 5463823"/>
              <a:gd name="connsiteY3" fmla="*/ 343402 h 1106311"/>
              <a:gd name="connsiteX4" fmla="*/ 5463823 w 5463823"/>
              <a:gd name="connsiteY4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4510 h 1110821"/>
              <a:gd name="connsiteX1" fmla="*/ 5170372 w 5463823"/>
              <a:gd name="connsiteY1" fmla="*/ 7420 h 1110821"/>
              <a:gd name="connsiteX2" fmla="*/ 5458435 w 5463823"/>
              <a:gd name="connsiteY2" fmla="*/ 347912 h 1110821"/>
              <a:gd name="connsiteX3" fmla="*/ 5463823 w 5463823"/>
              <a:gd name="connsiteY3" fmla="*/ 1110821 h 1110821"/>
              <a:gd name="connsiteX0" fmla="*/ 0 w 5463823"/>
              <a:gd name="connsiteY0" fmla="*/ 24676 h 1130987"/>
              <a:gd name="connsiteX1" fmla="*/ 5170372 w 5463823"/>
              <a:gd name="connsiteY1" fmla="*/ 27586 h 1130987"/>
              <a:gd name="connsiteX2" fmla="*/ 5458435 w 5463823"/>
              <a:gd name="connsiteY2" fmla="*/ 368078 h 1130987"/>
              <a:gd name="connsiteX3" fmla="*/ 5463823 w 5463823"/>
              <a:gd name="connsiteY3" fmla="*/ 1130987 h 1130987"/>
              <a:gd name="connsiteX0" fmla="*/ 0 w 5463823"/>
              <a:gd name="connsiteY0" fmla="*/ 14958 h 1121269"/>
              <a:gd name="connsiteX1" fmla="*/ 5170372 w 5463823"/>
              <a:gd name="connsiteY1" fmla="*/ 17868 h 1121269"/>
              <a:gd name="connsiteX2" fmla="*/ 5458435 w 5463823"/>
              <a:gd name="connsiteY2" fmla="*/ 358360 h 1121269"/>
              <a:gd name="connsiteX3" fmla="*/ 5463823 w 5463823"/>
              <a:gd name="connsiteY3" fmla="*/ 1121269 h 1121269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58435"/>
              <a:gd name="connsiteY0" fmla="*/ 0 h 1130865"/>
              <a:gd name="connsiteX1" fmla="*/ 5170372 w 5458435"/>
              <a:gd name="connsiteY1" fmla="*/ 2910 h 1130865"/>
              <a:gd name="connsiteX2" fmla="*/ 5458435 w 5458435"/>
              <a:gd name="connsiteY2" fmla="*/ 343402 h 1130865"/>
              <a:gd name="connsiteX3" fmla="*/ 5457592 w 5458435"/>
              <a:gd name="connsiteY3" fmla="*/ 1130865 h 1130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58435" h="1130865">
                <a:moveTo>
                  <a:pt x="0" y="0"/>
                </a:moveTo>
                <a:lnTo>
                  <a:pt x="5170372" y="2910"/>
                </a:lnTo>
                <a:cubicBezTo>
                  <a:pt x="5464439" y="14915"/>
                  <a:pt x="5450359" y="-43470"/>
                  <a:pt x="5458435" y="343402"/>
                </a:cubicBezTo>
                <a:lnTo>
                  <a:pt x="5457592" y="1130865"/>
                </a:lnTo>
              </a:path>
            </a:pathLst>
          </a:custGeom>
          <a:noFill/>
          <a:ln w="19050" cap="flat" cmpd="sng" algn="ctr">
            <a:solidFill>
              <a:srgbClr val="FFC000"/>
            </a:solidFill>
            <a:prstDash val="sysDot"/>
            <a:headEnd type="diamond"/>
            <a:tailEnd type="oval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kern="0">
              <a:solidFill>
                <a:sysClr val="window" lastClr="FFFFFF"/>
              </a:solidFill>
              <a:latin typeface="Arial"/>
              <a:ea typeface="微软雅黑"/>
            </a:endParaRPr>
          </a:p>
        </p:txBody>
      </p:sp>
      <p:sp>
        <p:nvSpPr>
          <p:cNvPr id="6" name="任意多边形 8"/>
          <p:cNvSpPr/>
          <p:nvPr/>
        </p:nvSpPr>
        <p:spPr>
          <a:xfrm>
            <a:off x="2380326" y="3212227"/>
            <a:ext cx="4007848" cy="315287"/>
          </a:xfrm>
          <a:custGeom>
            <a:avLst/>
            <a:gdLst>
              <a:gd name="connsiteX0" fmla="*/ 0 w 5463823"/>
              <a:gd name="connsiteY0" fmla="*/ 0 h 1106311"/>
              <a:gd name="connsiteX1" fmla="*/ 5463823 w 5463823"/>
              <a:gd name="connsiteY1" fmla="*/ 0 h 1106311"/>
              <a:gd name="connsiteX2" fmla="*/ 5463823 w 5463823"/>
              <a:gd name="connsiteY2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58435 w 5463823"/>
              <a:gd name="connsiteY3" fmla="*/ 343402 h 1106311"/>
              <a:gd name="connsiteX4" fmla="*/ 5463823 w 5463823"/>
              <a:gd name="connsiteY4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4510 h 1110821"/>
              <a:gd name="connsiteX1" fmla="*/ 5170372 w 5463823"/>
              <a:gd name="connsiteY1" fmla="*/ 7420 h 1110821"/>
              <a:gd name="connsiteX2" fmla="*/ 5458435 w 5463823"/>
              <a:gd name="connsiteY2" fmla="*/ 347912 h 1110821"/>
              <a:gd name="connsiteX3" fmla="*/ 5463823 w 5463823"/>
              <a:gd name="connsiteY3" fmla="*/ 1110821 h 1110821"/>
              <a:gd name="connsiteX0" fmla="*/ 0 w 5463823"/>
              <a:gd name="connsiteY0" fmla="*/ 24676 h 1130987"/>
              <a:gd name="connsiteX1" fmla="*/ 5170372 w 5463823"/>
              <a:gd name="connsiteY1" fmla="*/ 27586 h 1130987"/>
              <a:gd name="connsiteX2" fmla="*/ 5458435 w 5463823"/>
              <a:gd name="connsiteY2" fmla="*/ 368078 h 1130987"/>
              <a:gd name="connsiteX3" fmla="*/ 5463823 w 5463823"/>
              <a:gd name="connsiteY3" fmla="*/ 1130987 h 1130987"/>
              <a:gd name="connsiteX0" fmla="*/ 0 w 5463823"/>
              <a:gd name="connsiteY0" fmla="*/ 14958 h 1121269"/>
              <a:gd name="connsiteX1" fmla="*/ 5170372 w 5463823"/>
              <a:gd name="connsiteY1" fmla="*/ 17868 h 1121269"/>
              <a:gd name="connsiteX2" fmla="*/ 5458435 w 5463823"/>
              <a:gd name="connsiteY2" fmla="*/ 358360 h 1121269"/>
              <a:gd name="connsiteX3" fmla="*/ 5463823 w 5463823"/>
              <a:gd name="connsiteY3" fmla="*/ 1121269 h 1121269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58435"/>
              <a:gd name="connsiteY0" fmla="*/ 0 h 1130865"/>
              <a:gd name="connsiteX1" fmla="*/ 5170372 w 5458435"/>
              <a:gd name="connsiteY1" fmla="*/ 2910 h 1130865"/>
              <a:gd name="connsiteX2" fmla="*/ 5458435 w 5458435"/>
              <a:gd name="connsiteY2" fmla="*/ 343402 h 1130865"/>
              <a:gd name="connsiteX3" fmla="*/ 5457592 w 5458435"/>
              <a:gd name="connsiteY3" fmla="*/ 1130865 h 1130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58435" h="1130865">
                <a:moveTo>
                  <a:pt x="0" y="0"/>
                </a:moveTo>
                <a:lnTo>
                  <a:pt x="5170372" y="2910"/>
                </a:lnTo>
                <a:cubicBezTo>
                  <a:pt x="5464439" y="14915"/>
                  <a:pt x="5450359" y="-43470"/>
                  <a:pt x="5458435" y="343402"/>
                </a:cubicBezTo>
                <a:lnTo>
                  <a:pt x="5457592" y="1130865"/>
                </a:lnTo>
              </a:path>
            </a:pathLst>
          </a:custGeom>
          <a:noFill/>
          <a:ln w="19050" cap="flat" cmpd="sng" algn="ctr">
            <a:solidFill>
              <a:srgbClr val="E74738"/>
            </a:solidFill>
            <a:prstDash val="sysDot"/>
            <a:headEnd type="diamond"/>
            <a:tailEnd type="oval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kern="0">
              <a:solidFill>
                <a:sysClr val="window" lastClr="FFFFFF"/>
              </a:solidFill>
              <a:latin typeface="Arial"/>
              <a:ea typeface="微软雅黑"/>
            </a:endParaRPr>
          </a:p>
        </p:txBody>
      </p:sp>
      <p:sp>
        <p:nvSpPr>
          <p:cNvPr id="8" name="任意多边形 10"/>
          <p:cNvSpPr/>
          <p:nvPr/>
        </p:nvSpPr>
        <p:spPr>
          <a:xfrm>
            <a:off x="2883506" y="4510502"/>
            <a:ext cx="2611837" cy="315287"/>
          </a:xfrm>
          <a:custGeom>
            <a:avLst/>
            <a:gdLst>
              <a:gd name="connsiteX0" fmla="*/ 0 w 5463823"/>
              <a:gd name="connsiteY0" fmla="*/ 0 h 1106311"/>
              <a:gd name="connsiteX1" fmla="*/ 5463823 w 5463823"/>
              <a:gd name="connsiteY1" fmla="*/ 0 h 1106311"/>
              <a:gd name="connsiteX2" fmla="*/ 5463823 w 5463823"/>
              <a:gd name="connsiteY2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63823 w 5463823"/>
              <a:gd name="connsiteY2" fmla="*/ 0 h 1106311"/>
              <a:gd name="connsiteX3" fmla="*/ 5458435 w 5463823"/>
              <a:gd name="connsiteY3" fmla="*/ 343402 h 1106311"/>
              <a:gd name="connsiteX4" fmla="*/ 5463823 w 5463823"/>
              <a:gd name="connsiteY4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4510 h 1110821"/>
              <a:gd name="connsiteX1" fmla="*/ 5170372 w 5463823"/>
              <a:gd name="connsiteY1" fmla="*/ 7420 h 1110821"/>
              <a:gd name="connsiteX2" fmla="*/ 5458435 w 5463823"/>
              <a:gd name="connsiteY2" fmla="*/ 347912 h 1110821"/>
              <a:gd name="connsiteX3" fmla="*/ 5463823 w 5463823"/>
              <a:gd name="connsiteY3" fmla="*/ 1110821 h 1110821"/>
              <a:gd name="connsiteX0" fmla="*/ 0 w 5463823"/>
              <a:gd name="connsiteY0" fmla="*/ 24676 h 1130987"/>
              <a:gd name="connsiteX1" fmla="*/ 5170372 w 5463823"/>
              <a:gd name="connsiteY1" fmla="*/ 27586 h 1130987"/>
              <a:gd name="connsiteX2" fmla="*/ 5458435 w 5463823"/>
              <a:gd name="connsiteY2" fmla="*/ 368078 h 1130987"/>
              <a:gd name="connsiteX3" fmla="*/ 5463823 w 5463823"/>
              <a:gd name="connsiteY3" fmla="*/ 1130987 h 1130987"/>
              <a:gd name="connsiteX0" fmla="*/ 0 w 5463823"/>
              <a:gd name="connsiteY0" fmla="*/ 14958 h 1121269"/>
              <a:gd name="connsiteX1" fmla="*/ 5170372 w 5463823"/>
              <a:gd name="connsiteY1" fmla="*/ 17868 h 1121269"/>
              <a:gd name="connsiteX2" fmla="*/ 5458435 w 5463823"/>
              <a:gd name="connsiteY2" fmla="*/ 358360 h 1121269"/>
              <a:gd name="connsiteX3" fmla="*/ 5463823 w 5463823"/>
              <a:gd name="connsiteY3" fmla="*/ 1121269 h 1121269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63823"/>
              <a:gd name="connsiteY0" fmla="*/ 0 h 1106311"/>
              <a:gd name="connsiteX1" fmla="*/ 5170372 w 5463823"/>
              <a:gd name="connsiteY1" fmla="*/ 2910 h 1106311"/>
              <a:gd name="connsiteX2" fmla="*/ 5458435 w 5463823"/>
              <a:gd name="connsiteY2" fmla="*/ 343402 h 1106311"/>
              <a:gd name="connsiteX3" fmla="*/ 5463823 w 5463823"/>
              <a:gd name="connsiteY3" fmla="*/ 1106311 h 1106311"/>
              <a:gd name="connsiteX0" fmla="*/ 0 w 5458435"/>
              <a:gd name="connsiteY0" fmla="*/ 0 h 1130865"/>
              <a:gd name="connsiteX1" fmla="*/ 5170372 w 5458435"/>
              <a:gd name="connsiteY1" fmla="*/ 2910 h 1130865"/>
              <a:gd name="connsiteX2" fmla="*/ 5458435 w 5458435"/>
              <a:gd name="connsiteY2" fmla="*/ 343402 h 1130865"/>
              <a:gd name="connsiteX3" fmla="*/ 5457592 w 5458435"/>
              <a:gd name="connsiteY3" fmla="*/ 1130865 h 1130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58435" h="1130865">
                <a:moveTo>
                  <a:pt x="0" y="0"/>
                </a:moveTo>
                <a:lnTo>
                  <a:pt x="5170372" y="2910"/>
                </a:lnTo>
                <a:cubicBezTo>
                  <a:pt x="5464439" y="14915"/>
                  <a:pt x="5450359" y="-43470"/>
                  <a:pt x="5458435" y="343402"/>
                </a:cubicBezTo>
                <a:lnTo>
                  <a:pt x="5457592" y="1130865"/>
                </a:lnTo>
              </a:path>
            </a:pathLst>
          </a:custGeom>
          <a:noFill/>
          <a:ln w="19050" cap="flat" cmpd="sng" algn="ctr">
            <a:solidFill>
              <a:srgbClr val="7ACC8D"/>
            </a:solidFill>
            <a:prstDash val="sysDot"/>
            <a:headEnd type="diamond"/>
            <a:tailEnd type="oval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kern="0">
              <a:solidFill>
                <a:schemeClr val="bg1"/>
              </a:solidFill>
              <a:latin typeface="Arial"/>
              <a:ea typeface="微软雅黑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-523509" y="2648813"/>
            <a:ext cx="1053353" cy="458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20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7" grpId="0" animBg="1"/>
      <p:bldP spid="6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8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5367948"/>
              </p:ext>
            </p:extLst>
          </p:nvPr>
        </p:nvGraphicFramePr>
        <p:xfrm>
          <a:off x="595950" y="-3211703"/>
          <a:ext cx="7519350" cy="5105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5924857" y="1505553"/>
            <a:ext cx="0" cy="776838"/>
          </a:xfrm>
          <a:prstGeom prst="line">
            <a:avLst/>
          </a:prstGeom>
          <a:ln w="19050">
            <a:solidFill>
              <a:srgbClr val="99FF99"/>
            </a:solidFill>
            <a:prstDash val="sysDot"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>
            <a:off x="3279453" y="1508163"/>
            <a:ext cx="0" cy="1859877"/>
          </a:xfrm>
          <a:prstGeom prst="line">
            <a:avLst/>
          </a:prstGeom>
          <a:ln w="19050">
            <a:solidFill>
              <a:srgbClr val="33CC33"/>
            </a:solidFill>
            <a:prstDash val="sysDot"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Rectangle 149"/>
          <p:cNvSpPr/>
          <p:nvPr/>
        </p:nvSpPr>
        <p:spPr>
          <a:xfrm>
            <a:off x="5924857" y="2045568"/>
            <a:ext cx="45075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Top 20% journals</a:t>
            </a:r>
            <a:endParaRPr lang="en-US" sz="20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cxnSp>
        <p:nvCxnSpPr>
          <p:cNvPr id="152" name="Straight Connector 151"/>
          <p:cNvCxnSpPr/>
          <p:nvPr/>
        </p:nvCxnSpPr>
        <p:spPr>
          <a:xfrm>
            <a:off x="704850" y="1352208"/>
            <a:ext cx="0" cy="3029292"/>
          </a:xfrm>
          <a:prstGeom prst="line">
            <a:avLst/>
          </a:prstGeom>
          <a:ln w="19050">
            <a:solidFill>
              <a:srgbClr val="009900"/>
            </a:solidFill>
            <a:prstDash val="sysDot"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ectangle 153"/>
          <p:cNvSpPr/>
          <p:nvPr/>
        </p:nvSpPr>
        <p:spPr>
          <a:xfrm>
            <a:off x="3279452" y="2445678"/>
            <a:ext cx="4724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Middle </a:t>
            </a:r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75% </a:t>
            </a:r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journals</a:t>
            </a:r>
          </a:p>
          <a:p>
            <a:r>
              <a:rPr lang="en-US" altLang="zh-CN" sz="20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	</a:t>
            </a:r>
            <a:endParaRPr lang="en-US" sz="20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764852" y="3628723"/>
            <a:ext cx="78990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5% New journals</a:t>
            </a:r>
            <a:r>
              <a:rPr lang="zh-CN" altLang="en-US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 </a:t>
            </a:r>
            <a:endParaRPr lang="en-US" altLang="zh-CN" sz="2000" dirty="0" smtClean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	</a:t>
            </a:r>
            <a:r>
              <a:rPr lang="en-US" sz="20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4355625" y="3368040"/>
            <a:ext cx="404569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Free distribution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Membership </a:t>
            </a:r>
            <a:r>
              <a:rPr lang="en-US" altLang="zh-CN" sz="20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fee </a:t>
            </a:r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$1000/year, 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Promotion </a:t>
            </a:r>
            <a:r>
              <a:rPr lang="en-US" altLang="zh-CN" sz="20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fee </a:t>
            </a:r>
            <a:r>
              <a:rPr lang="en-US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$</a:t>
            </a:r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5</a:t>
            </a:r>
            <a:r>
              <a:rPr lang="en-US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000/</a:t>
            </a:r>
            <a:r>
              <a:rPr lang="en-US" altLang="zh-CN" sz="20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time</a:t>
            </a:r>
            <a:r>
              <a:rPr lang="en-US" sz="20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	</a:t>
            </a:r>
            <a:endParaRPr lang="en-US" sz="20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534234" y="1077880"/>
            <a:ext cx="42614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25 400 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scientific </a:t>
            </a:r>
            <a:r>
              <a:rPr lang="en-US" sz="24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journals</a:t>
            </a:r>
            <a:endParaRPr lang="en-US" sz="24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60057" y="185932"/>
            <a:ext cx="42614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Revenue model I</a:t>
            </a:r>
            <a:endParaRPr lang="en-US" sz="24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09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4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4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2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8" grpId="0">
        <p:bldAsOne/>
      </p:bldGraphic>
      <p:bldP spid="150" grpId="0"/>
      <p:bldP spid="154" grpId="0"/>
      <p:bldP spid="155" grpId="0"/>
      <p:bldP spid="2" grpId="0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>
            <a:grpSpLocks/>
          </p:cNvGrpSpPr>
          <p:nvPr/>
        </p:nvGrpSpPr>
        <p:grpSpPr bwMode="auto">
          <a:xfrm>
            <a:off x="436518" y="687286"/>
            <a:ext cx="8270964" cy="4257675"/>
            <a:chOff x="2359" y="2311"/>
            <a:chExt cx="3394" cy="1685"/>
          </a:xfrm>
          <a:solidFill>
            <a:srgbClr val="009900"/>
          </a:solidFill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3401" y="2311"/>
              <a:ext cx="446" cy="239"/>
            </a:xfrm>
            <a:custGeom>
              <a:avLst/>
              <a:gdLst>
                <a:gd name="T0" fmla="*/ 369 w 446"/>
                <a:gd name="T1" fmla="*/ 3 h 239"/>
                <a:gd name="T2" fmla="*/ 360 w 446"/>
                <a:gd name="T3" fmla="*/ 7 h 239"/>
                <a:gd name="T4" fmla="*/ 387 w 446"/>
                <a:gd name="T5" fmla="*/ 10 h 239"/>
                <a:gd name="T6" fmla="*/ 386 w 446"/>
                <a:gd name="T7" fmla="*/ 13 h 239"/>
                <a:gd name="T8" fmla="*/ 360 w 446"/>
                <a:gd name="T9" fmla="*/ 16 h 239"/>
                <a:gd name="T10" fmla="*/ 364 w 446"/>
                <a:gd name="T11" fmla="*/ 20 h 239"/>
                <a:gd name="T12" fmla="*/ 406 w 446"/>
                <a:gd name="T13" fmla="*/ 13 h 239"/>
                <a:gd name="T14" fmla="*/ 444 w 446"/>
                <a:gd name="T15" fmla="*/ 14 h 239"/>
                <a:gd name="T16" fmla="*/ 442 w 446"/>
                <a:gd name="T17" fmla="*/ 22 h 239"/>
                <a:gd name="T18" fmla="*/ 412 w 446"/>
                <a:gd name="T19" fmla="*/ 24 h 239"/>
                <a:gd name="T20" fmla="*/ 387 w 446"/>
                <a:gd name="T21" fmla="*/ 34 h 239"/>
                <a:gd name="T22" fmla="*/ 376 w 446"/>
                <a:gd name="T23" fmla="*/ 46 h 239"/>
                <a:gd name="T24" fmla="*/ 389 w 446"/>
                <a:gd name="T25" fmla="*/ 54 h 239"/>
                <a:gd name="T26" fmla="*/ 376 w 446"/>
                <a:gd name="T27" fmla="*/ 57 h 239"/>
                <a:gd name="T28" fmla="*/ 364 w 446"/>
                <a:gd name="T29" fmla="*/ 63 h 239"/>
                <a:gd name="T30" fmla="*/ 376 w 446"/>
                <a:gd name="T31" fmla="*/ 67 h 239"/>
                <a:gd name="T32" fmla="*/ 376 w 446"/>
                <a:gd name="T33" fmla="*/ 73 h 239"/>
                <a:gd name="T34" fmla="*/ 386 w 446"/>
                <a:gd name="T35" fmla="*/ 76 h 239"/>
                <a:gd name="T36" fmla="*/ 367 w 446"/>
                <a:gd name="T37" fmla="*/ 79 h 239"/>
                <a:gd name="T38" fmla="*/ 359 w 446"/>
                <a:gd name="T39" fmla="*/ 89 h 239"/>
                <a:gd name="T40" fmla="*/ 340 w 446"/>
                <a:gd name="T41" fmla="*/ 96 h 239"/>
                <a:gd name="T42" fmla="*/ 337 w 446"/>
                <a:gd name="T43" fmla="*/ 107 h 239"/>
                <a:gd name="T44" fmla="*/ 337 w 446"/>
                <a:gd name="T45" fmla="*/ 110 h 239"/>
                <a:gd name="T46" fmla="*/ 339 w 446"/>
                <a:gd name="T47" fmla="*/ 120 h 239"/>
                <a:gd name="T48" fmla="*/ 307 w 446"/>
                <a:gd name="T49" fmla="*/ 113 h 239"/>
                <a:gd name="T50" fmla="*/ 303 w 446"/>
                <a:gd name="T51" fmla="*/ 119 h 239"/>
                <a:gd name="T52" fmla="*/ 297 w 446"/>
                <a:gd name="T53" fmla="*/ 124 h 239"/>
                <a:gd name="T54" fmla="*/ 329 w 446"/>
                <a:gd name="T55" fmla="*/ 127 h 239"/>
                <a:gd name="T56" fmla="*/ 306 w 446"/>
                <a:gd name="T57" fmla="*/ 140 h 239"/>
                <a:gd name="T58" fmla="*/ 263 w 446"/>
                <a:gd name="T59" fmla="*/ 149 h 239"/>
                <a:gd name="T60" fmla="*/ 219 w 446"/>
                <a:gd name="T61" fmla="*/ 171 h 239"/>
                <a:gd name="T62" fmla="*/ 176 w 446"/>
                <a:gd name="T63" fmla="*/ 179 h 239"/>
                <a:gd name="T64" fmla="*/ 160 w 446"/>
                <a:gd name="T65" fmla="*/ 197 h 239"/>
                <a:gd name="T66" fmla="*/ 137 w 446"/>
                <a:gd name="T67" fmla="*/ 216 h 239"/>
                <a:gd name="T68" fmla="*/ 112 w 446"/>
                <a:gd name="T69" fmla="*/ 239 h 239"/>
                <a:gd name="T70" fmla="*/ 87 w 446"/>
                <a:gd name="T71" fmla="*/ 230 h 239"/>
                <a:gd name="T72" fmla="*/ 67 w 446"/>
                <a:gd name="T73" fmla="*/ 196 h 239"/>
                <a:gd name="T74" fmla="*/ 73 w 446"/>
                <a:gd name="T75" fmla="*/ 187 h 239"/>
                <a:gd name="T76" fmla="*/ 66 w 446"/>
                <a:gd name="T77" fmla="*/ 190 h 239"/>
                <a:gd name="T78" fmla="*/ 76 w 446"/>
                <a:gd name="T79" fmla="*/ 149 h 239"/>
                <a:gd name="T80" fmla="*/ 86 w 446"/>
                <a:gd name="T81" fmla="*/ 151 h 239"/>
                <a:gd name="T82" fmla="*/ 90 w 446"/>
                <a:gd name="T83" fmla="*/ 147 h 239"/>
                <a:gd name="T84" fmla="*/ 107 w 446"/>
                <a:gd name="T85" fmla="*/ 133 h 239"/>
                <a:gd name="T86" fmla="*/ 96 w 446"/>
                <a:gd name="T87" fmla="*/ 110 h 239"/>
                <a:gd name="T88" fmla="*/ 83 w 446"/>
                <a:gd name="T89" fmla="*/ 103 h 239"/>
                <a:gd name="T90" fmla="*/ 90 w 446"/>
                <a:gd name="T91" fmla="*/ 89 h 239"/>
                <a:gd name="T92" fmla="*/ 77 w 446"/>
                <a:gd name="T93" fmla="*/ 67 h 239"/>
                <a:gd name="T94" fmla="*/ 29 w 446"/>
                <a:gd name="T95" fmla="*/ 64 h 239"/>
                <a:gd name="T96" fmla="*/ 12 w 446"/>
                <a:gd name="T97" fmla="*/ 59 h 239"/>
                <a:gd name="T98" fmla="*/ 28 w 446"/>
                <a:gd name="T99" fmla="*/ 56 h 239"/>
                <a:gd name="T100" fmla="*/ 39 w 446"/>
                <a:gd name="T101" fmla="*/ 56 h 239"/>
                <a:gd name="T102" fmla="*/ 25 w 446"/>
                <a:gd name="T103" fmla="*/ 52 h 239"/>
                <a:gd name="T104" fmla="*/ 6 w 446"/>
                <a:gd name="T105" fmla="*/ 50 h 239"/>
                <a:gd name="T106" fmla="*/ 2 w 446"/>
                <a:gd name="T107" fmla="*/ 44 h 239"/>
                <a:gd name="T108" fmla="*/ 23 w 446"/>
                <a:gd name="T109" fmla="*/ 37 h 239"/>
                <a:gd name="T110" fmla="*/ 59 w 446"/>
                <a:gd name="T111" fmla="*/ 36 h 239"/>
                <a:gd name="T112" fmla="*/ 67 w 446"/>
                <a:gd name="T113" fmla="*/ 24 h 239"/>
                <a:gd name="T114" fmla="*/ 123 w 446"/>
                <a:gd name="T115" fmla="*/ 17 h 239"/>
                <a:gd name="T116" fmla="*/ 166 w 446"/>
                <a:gd name="T117" fmla="*/ 14 h 239"/>
                <a:gd name="T118" fmla="*/ 220 w 446"/>
                <a:gd name="T119" fmla="*/ 10 h 239"/>
                <a:gd name="T120" fmla="*/ 293 w 446"/>
                <a:gd name="T121" fmla="*/ 4 h 239"/>
                <a:gd name="T122" fmla="*/ 326 w 446"/>
                <a:gd name="T123" fmla="*/ 2 h 239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446" h="239">
                  <a:moveTo>
                    <a:pt x="332" y="0"/>
                  </a:moveTo>
                  <a:lnTo>
                    <a:pt x="350" y="2"/>
                  </a:lnTo>
                  <a:lnTo>
                    <a:pt x="369" y="3"/>
                  </a:lnTo>
                  <a:lnTo>
                    <a:pt x="370" y="4"/>
                  </a:lnTo>
                  <a:lnTo>
                    <a:pt x="370" y="6"/>
                  </a:lnTo>
                  <a:lnTo>
                    <a:pt x="360" y="7"/>
                  </a:lnTo>
                  <a:lnTo>
                    <a:pt x="352" y="9"/>
                  </a:lnTo>
                  <a:lnTo>
                    <a:pt x="370" y="9"/>
                  </a:lnTo>
                  <a:lnTo>
                    <a:pt x="387" y="10"/>
                  </a:lnTo>
                  <a:lnTo>
                    <a:pt x="387" y="12"/>
                  </a:lnTo>
                  <a:lnTo>
                    <a:pt x="386" y="13"/>
                  </a:lnTo>
                  <a:lnTo>
                    <a:pt x="383" y="14"/>
                  </a:lnTo>
                  <a:lnTo>
                    <a:pt x="372" y="14"/>
                  </a:lnTo>
                  <a:lnTo>
                    <a:pt x="360" y="16"/>
                  </a:lnTo>
                  <a:lnTo>
                    <a:pt x="360" y="17"/>
                  </a:lnTo>
                  <a:lnTo>
                    <a:pt x="360" y="20"/>
                  </a:lnTo>
                  <a:lnTo>
                    <a:pt x="364" y="20"/>
                  </a:lnTo>
                  <a:lnTo>
                    <a:pt x="367" y="20"/>
                  </a:lnTo>
                  <a:lnTo>
                    <a:pt x="386" y="16"/>
                  </a:lnTo>
                  <a:lnTo>
                    <a:pt x="406" y="13"/>
                  </a:lnTo>
                  <a:lnTo>
                    <a:pt x="426" y="12"/>
                  </a:lnTo>
                  <a:lnTo>
                    <a:pt x="444" y="13"/>
                  </a:lnTo>
                  <a:lnTo>
                    <a:pt x="444" y="14"/>
                  </a:lnTo>
                  <a:lnTo>
                    <a:pt x="446" y="16"/>
                  </a:lnTo>
                  <a:lnTo>
                    <a:pt x="444" y="19"/>
                  </a:lnTo>
                  <a:lnTo>
                    <a:pt x="442" y="22"/>
                  </a:lnTo>
                  <a:lnTo>
                    <a:pt x="432" y="22"/>
                  </a:lnTo>
                  <a:lnTo>
                    <a:pt x="422" y="23"/>
                  </a:lnTo>
                  <a:lnTo>
                    <a:pt x="412" y="24"/>
                  </a:lnTo>
                  <a:lnTo>
                    <a:pt x="403" y="27"/>
                  </a:lnTo>
                  <a:lnTo>
                    <a:pt x="394" y="30"/>
                  </a:lnTo>
                  <a:lnTo>
                    <a:pt x="387" y="34"/>
                  </a:lnTo>
                  <a:lnTo>
                    <a:pt x="380" y="37"/>
                  </a:lnTo>
                  <a:lnTo>
                    <a:pt x="374" y="42"/>
                  </a:lnTo>
                  <a:lnTo>
                    <a:pt x="376" y="46"/>
                  </a:lnTo>
                  <a:lnTo>
                    <a:pt x="376" y="50"/>
                  </a:lnTo>
                  <a:lnTo>
                    <a:pt x="383" y="53"/>
                  </a:lnTo>
                  <a:lnTo>
                    <a:pt x="389" y="54"/>
                  </a:lnTo>
                  <a:lnTo>
                    <a:pt x="389" y="56"/>
                  </a:lnTo>
                  <a:lnTo>
                    <a:pt x="387" y="57"/>
                  </a:lnTo>
                  <a:lnTo>
                    <a:pt x="376" y="57"/>
                  </a:lnTo>
                  <a:lnTo>
                    <a:pt x="364" y="59"/>
                  </a:lnTo>
                  <a:lnTo>
                    <a:pt x="364" y="60"/>
                  </a:lnTo>
                  <a:lnTo>
                    <a:pt x="364" y="63"/>
                  </a:lnTo>
                  <a:lnTo>
                    <a:pt x="370" y="63"/>
                  </a:lnTo>
                  <a:lnTo>
                    <a:pt x="374" y="64"/>
                  </a:lnTo>
                  <a:lnTo>
                    <a:pt x="376" y="67"/>
                  </a:lnTo>
                  <a:lnTo>
                    <a:pt x="376" y="72"/>
                  </a:lnTo>
                  <a:lnTo>
                    <a:pt x="376" y="73"/>
                  </a:lnTo>
                  <a:lnTo>
                    <a:pt x="382" y="73"/>
                  </a:lnTo>
                  <a:lnTo>
                    <a:pt x="386" y="73"/>
                  </a:lnTo>
                  <a:lnTo>
                    <a:pt x="386" y="76"/>
                  </a:lnTo>
                  <a:lnTo>
                    <a:pt x="384" y="79"/>
                  </a:lnTo>
                  <a:lnTo>
                    <a:pt x="376" y="79"/>
                  </a:lnTo>
                  <a:lnTo>
                    <a:pt x="367" y="79"/>
                  </a:lnTo>
                  <a:lnTo>
                    <a:pt x="367" y="83"/>
                  </a:lnTo>
                  <a:lnTo>
                    <a:pt x="367" y="87"/>
                  </a:lnTo>
                  <a:lnTo>
                    <a:pt x="359" y="89"/>
                  </a:lnTo>
                  <a:lnTo>
                    <a:pt x="353" y="90"/>
                  </a:lnTo>
                  <a:lnTo>
                    <a:pt x="347" y="93"/>
                  </a:lnTo>
                  <a:lnTo>
                    <a:pt x="340" y="96"/>
                  </a:lnTo>
                  <a:lnTo>
                    <a:pt x="342" y="102"/>
                  </a:lnTo>
                  <a:lnTo>
                    <a:pt x="343" y="107"/>
                  </a:lnTo>
                  <a:lnTo>
                    <a:pt x="337" y="107"/>
                  </a:lnTo>
                  <a:lnTo>
                    <a:pt x="332" y="107"/>
                  </a:lnTo>
                  <a:lnTo>
                    <a:pt x="336" y="109"/>
                  </a:lnTo>
                  <a:lnTo>
                    <a:pt x="337" y="110"/>
                  </a:lnTo>
                  <a:lnTo>
                    <a:pt x="339" y="113"/>
                  </a:lnTo>
                  <a:lnTo>
                    <a:pt x="340" y="119"/>
                  </a:lnTo>
                  <a:lnTo>
                    <a:pt x="339" y="120"/>
                  </a:lnTo>
                  <a:lnTo>
                    <a:pt x="339" y="121"/>
                  </a:lnTo>
                  <a:lnTo>
                    <a:pt x="322" y="117"/>
                  </a:lnTo>
                  <a:lnTo>
                    <a:pt x="307" y="113"/>
                  </a:lnTo>
                  <a:lnTo>
                    <a:pt x="309" y="116"/>
                  </a:lnTo>
                  <a:lnTo>
                    <a:pt x="310" y="119"/>
                  </a:lnTo>
                  <a:lnTo>
                    <a:pt x="303" y="119"/>
                  </a:lnTo>
                  <a:lnTo>
                    <a:pt x="297" y="119"/>
                  </a:lnTo>
                  <a:lnTo>
                    <a:pt x="297" y="121"/>
                  </a:lnTo>
                  <a:lnTo>
                    <a:pt x="297" y="124"/>
                  </a:lnTo>
                  <a:lnTo>
                    <a:pt x="313" y="124"/>
                  </a:lnTo>
                  <a:lnTo>
                    <a:pt x="327" y="124"/>
                  </a:lnTo>
                  <a:lnTo>
                    <a:pt x="329" y="127"/>
                  </a:lnTo>
                  <a:lnTo>
                    <a:pt x="329" y="131"/>
                  </a:lnTo>
                  <a:lnTo>
                    <a:pt x="317" y="136"/>
                  </a:lnTo>
                  <a:lnTo>
                    <a:pt x="306" y="140"/>
                  </a:lnTo>
                  <a:lnTo>
                    <a:pt x="294" y="143"/>
                  </a:lnTo>
                  <a:lnTo>
                    <a:pt x="285" y="147"/>
                  </a:lnTo>
                  <a:lnTo>
                    <a:pt x="263" y="149"/>
                  </a:lnTo>
                  <a:lnTo>
                    <a:pt x="243" y="150"/>
                  </a:lnTo>
                  <a:lnTo>
                    <a:pt x="232" y="161"/>
                  </a:lnTo>
                  <a:lnTo>
                    <a:pt x="219" y="171"/>
                  </a:lnTo>
                  <a:lnTo>
                    <a:pt x="207" y="174"/>
                  </a:lnTo>
                  <a:lnTo>
                    <a:pt x="192" y="177"/>
                  </a:lnTo>
                  <a:lnTo>
                    <a:pt x="176" y="179"/>
                  </a:lnTo>
                  <a:lnTo>
                    <a:pt x="163" y="181"/>
                  </a:lnTo>
                  <a:lnTo>
                    <a:pt x="162" y="190"/>
                  </a:lnTo>
                  <a:lnTo>
                    <a:pt x="160" y="197"/>
                  </a:lnTo>
                  <a:lnTo>
                    <a:pt x="149" y="204"/>
                  </a:lnTo>
                  <a:lnTo>
                    <a:pt x="139" y="210"/>
                  </a:lnTo>
                  <a:lnTo>
                    <a:pt x="137" y="216"/>
                  </a:lnTo>
                  <a:lnTo>
                    <a:pt x="136" y="221"/>
                  </a:lnTo>
                  <a:lnTo>
                    <a:pt x="125" y="230"/>
                  </a:lnTo>
                  <a:lnTo>
                    <a:pt x="112" y="239"/>
                  </a:lnTo>
                  <a:lnTo>
                    <a:pt x="105" y="233"/>
                  </a:lnTo>
                  <a:lnTo>
                    <a:pt x="95" y="229"/>
                  </a:lnTo>
                  <a:lnTo>
                    <a:pt x="87" y="230"/>
                  </a:lnTo>
                  <a:lnTo>
                    <a:pt x="80" y="230"/>
                  </a:lnTo>
                  <a:lnTo>
                    <a:pt x="75" y="213"/>
                  </a:lnTo>
                  <a:lnTo>
                    <a:pt x="67" y="196"/>
                  </a:lnTo>
                  <a:lnTo>
                    <a:pt x="72" y="191"/>
                  </a:lnTo>
                  <a:lnTo>
                    <a:pt x="76" y="187"/>
                  </a:lnTo>
                  <a:lnTo>
                    <a:pt x="73" y="187"/>
                  </a:lnTo>
                  <a:lnTo>
                    <a:pt x="70" y="187"/>
                  </a:lnTo>
                  <a:lnTo>
                    <a:pt x="69" y="189"/>
                  </a:lnTo>
                  <a:lnTo>
                    <a:pt x="66" y="190"/>
                  </a:lnTo>
                  <a:lnTo>
                    <a:pt x="70" y="170"/>
                  </a:lnTo>
                  <a:lnTo>
                    <a:pt x="76" y="149"/>
                  </a:lnTo>
                  <a:lnTo>
                    <a:pt x="77" y="149"/>
                  </a:lnTo>
                  <a:lnTo>
                    <a:pt x="82" y="150"/>
                  </a:lnTo>
                  <a:lnTo>
                    <a:pt x="86" y="151"/>
                  </a:lnTo>
                  <a:lnTo>
                    <a:pt x="89" y="151"/>
                  </a:lnTo>
                  <a:lnTo>
                    <a:pt x="93" y="150"/>
                  </a:lnTo>
                  <a:lnTo>
                    <a:pt x="90" y="147"/>
                  </a:lnTo>
                  <a:lnTo>
                    <a:pt x="89" y="144"/>
                  </a:lnTo>
                  <a:lnTo>
                    <a:pt x="99" y="139"/>
                  </a:lnTo>
                  <a:lnTo>
                    <a:pt x="107" y="133"/>
                  </a:lnTo>
                  <a:lnTo>
                    <a:pt x="106" y="121"/>
                  </a:lnTo>
                  <a:lnTo>
                    <a:pt x="103" y="110"/>
                  </a:lnTo>
                  <a:lnTo>
                    <a:pt x="96" y="110"/>
                  </a:lnTo>
                  <a:lnTo>
                    <a:pt x="90" y="109"/>
                  </a:lnTo>
                  <a:lnTo>
                    <a:pt x="86" y="107"/>
                  </a:lnTo>
                  <a:lnTo>
                    <a:pt x="83" y="103"/>
                  </a:lnTo>
                  <a:lnTo>
                    <a:pt x="86" y="99"/>
                  </a:lnTo>
                  <a:lnTo>
                    <a:pt x="89" y="94"/>
                  </a:lnTo>
                  <a:lnTo>
                    <a:pt x="90" y="89"/>
                  </a:lnTo>
                  <a:lnTo>
                    <a:pt x="92" y="82"/>
                  </a:lnTo>
                  <a:lnTo>
                    <a:pt x="83" y="76"/>
                  </a:lnTo>
                  <a:lnTo>
                    <a:pt x="77" y="67"/>
                  </a:lnTo>
                  <a:lnTo>
                    <a:pt x="60" y="66"/>
                  </a:lnTo>
                  <a:lnTo>
                    <a:pt x="45" y="66"/>
                  </a:lnTo>
                  <a:lnTo>
                    <a:pt x="29" y="64"/>
                  </a:lnTo>
                  <a:lnTo>
                    <a:pt x="12" y="64"/>
                  </a:lnTo>
                  <a:lnTo>
                    <a:pt x="12" y="62"/>
                  </a:lnTo>
                  <a:lnTo>
                    <a:pt x="12" y="59"/>
                  </a:lnTo>
                  <a:lnTo>
                    <a:pt x="13" y="57"/>
                  </a:lnTo>
                  <a:lnTo>
                    <a:pt x="15" y="56"/>
                  </a:lnTo>
                  <a:lnTo>
                    <a:pt x="28" y="56"/>
                  </a:lnTo>
                  <a:lnTo>
                    <a:pt x="39" y="57"/>
                  </a:lnTo>
                  <a:lnTo>
                    <a:pt x="39" y="56"/>
                  </a:lnTo>
                  <a:lnTo>
                    <a:pt x="38" y="53"/>
                  </a:lnTo>
                  <a:lnTo>
                    <a:pt x="36" y="50"/>
                  </a:lnTo>
                  <a:lnTo>
                    <a:pt x="25" y="52"/>
                  </a:lnTo>
                  <a:lnTo>
                    <a:pt x="15" y="52"/>
                  </a:lnTo>
                  <a:lnTo>
                    <a:pt x="10" y="52"/>
                  </a:lnTo>
                  <a:lnTo>
                    <a:pt x="6" y="50"/>
                  </a:lnTo>
                  <a:lnTo>
                    <a:pt x="3" y="49"/>
                  </a:lnTo>
                  <a:lnTo>
                    <a:pt x="0" y="46"/>
                  </a:lnTo>
                  <a:lnTo>
                    <a:pt x="2" y="44"/>
                  </a:lnTo>
                  <a:lnTo>
                    <a:pt x="5" y="42"/>
                  </a:lnTo>
                  <a:lnTo>
                    <a:pt x="15" y="39"/>
                  </a:lnTo>
                  <a:lnTo>
                    <a:pt x="23" y="37"/>
                  </a:lnTo>
                  <a:lnTo>
                    <a:pt x="32" y="36"/>
                  </a:lnTo>
                  <a:lnTo>
                    <a:pt x="42" y="36"/>
                  </a:lnTo>
                  <a:lnTo>
                    <a:pt x="59" y="36"/>
                  </a:lnTo>
                  <a:lnTo>
                    <a:pt x="76" y="36"/>
                  </a:lnTo>
                  <a:lnTo>
                    <a:pt x="72" y="30"/>
                  </a:lnTo>
                  <a:lnTo>
                    <a:pt x="67" y="24"/>
                  </a:lnTo>
                  <a:lnTo>
                    <a:pt x="87" y="23"/>
                  </a:lnTo>
                  <a:lnTo>
                    <a:pt x="106" y="22"/>
                  </a:lnTo>
                  <a:lnTo>
                    <a:pt x="123" y="17"/>
                  </a:lnTo>
                  <a:lnTo>
                    <a:pt x="140" y="12"/>
                  </a:lnTo>
                  <a:lnTo>
                    <a:pt x="153" y="13"/>
                  </a:lnTo>
                  <a:lnTo>
                    <a:pt x="166" y="14"/>
                  </a:lnTo>
                  <a:lnTo>
                    <a:pt x="180" y="14"/>
                  </a:lnTo>
                  <a:lnTo>
                    <a:pt x="193" y="13"/>
                  </a:lnTo>
                  <a:lnTo>
                    <a:pt x="220" y="10"/>
                  </a:lnTo>
                  <a:lnTo>
                    <a:pt x="249" y="6"/>
                  </a:lnTo>
                  <a:lnTo>
                    <a:pt x="267" y="4"/>
                  </a:lnTo>
                  <a:lnTo>
                    <a:pt x="293" y="4"/>
                  </a:lnTo>
                  <a:lnTo>
                    <a:pt x="306" y="3"/>
                  </a:lnTo>
                  <a:lnTo>
                    <a:pt x="317" y="3"/>
                  </a:lnTo>
                  <a:lnTo>
                    <a:pt x="326" y="2"/>
                  </a:lnTo>
                  <a:lnTo>
                    <a:pt x="3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3276" y="2315"/>
              <a:ext cx="234" cy="63"/>
            </a:xfrm>
            <a:custGeom>
              <a:avLst/>
              <a:gdLst>
                <a:gd name="T0" fmla="*/ 175 w 234"/>
                <a:gd name="T1" fmla="*/ 2 h 63"/>
                <a:gd name="T2" fmla="*/ 214 w 234"/>
                <a:gd name="T3" fmla="*/ 5 h 63"/>
                <a:gd name="T4" fmla="*/ 234 w 234"/>
                <a:gd name="T5" fmla="*/ 8 h 63"/>
                <a:gd name="T6" fmla="*/ 211 w 234"/>
                <a:gd name="T7" fmla="*/ 12 h 63"/>
                <a:gd name="T8" fmla="*/ 180 w 234"/>
                <a:gd name="T9" fmla="*/ 20 h 63"/>
                <a:gd name="T10" fmla="*/ 145 w 234"/>
                <a:gd name="T11" fmla="*/ 28 h 63"/>
                <a:gd name="T12" fmla="*/ 114 w 234"/>
                <a:gd name="T13" fmla="*/ 30 h 63"/>
                <a:gd name="T14" fmla="*/ 100 w 234"/>
                <a:gd name="T15" fmla="*/ 33 h 63"/>
                <a:gd name="T16" fmla="*/ 104 w 234"/>
                <a:gd name="T17" fmla="*/ 35 h 63"/>
                <a:gd name="T18" fmla="*/ 108 w 234"/>
                <a:gd name="T19" fmla="*/ 39 h 63"/>
                <a:gd name="T20" fmla="*/ 107 w 234"/>
                <a:gd name="T21" fmla="*/ 42 h 63"/>
                <a:gd name="T22" fmla="*/ 93 w 234"/>
                <a:gd name="T23" fmla="*/ 45 h 63"/>
                <a:gd name="T24" fmla="*/ 71 w 234"/>
                <a:gd name="T25" fmla="*/ 56 h 63"/>
                <a:gd name="T26" fmla="*/ 53 w 234"/>
                <a:gd name="T27" fmla="*/ 63 h 63"/>
                <a:gd name="T28" fmla="*/ 13 w 234"/>
                <a:gd name="T29" fmla="*/ 59 h 63"/>
                <a:gd name="T30" fmla="*/ 0 w 234"/>
                <a:gd name="T31" fmla="*/ 56 h 63"/>
                <a:gd name="T32" fmla="*/ 0 w 234"/>
                <a:gd name="T33" fmla="*/ 53 h 63"/>
                <a:gd name="T34" fmla="*/ 11 w 234"/>
                <a:gd name="T35" fmla="*/ 53 h 63"/>
                <a:gd name="T36" fmla="*/ 30 w 234"/>
                <a:gd name="T37" fmla="*/ 50 h 63"/>
                <a:gd name="T38" fmla="*/ 38 w 234"/>
                <a:gd name="T39" fmla="*/ 46 h 63"/>
                <a:gd name="T40" fmla="*/ 40 w 234"/>
                <a:gd name="T41" fmla="*/ 43 h 63"/>
                <a:gd name="T42" fmla="*/ 47 w 234"/>
                <a:gd name="T43" fmla="*/ 40 h 63"/>
                <a:gd name="T44" fmla="*/ 51 w 234"/>
                <a:gd name="T45" fmla="*/ 38 h 63"/>
                <a:gd name="T46" fmla="*/ 53 w 234"/>
                <a:gd name="T47" fmla="*/ 38 h 63"/>
                <a:gd name="T48" fmla="*/ 61 w 234"/>
                <a:gd name="T49" fmla="*/ 38 h 63"/>
                <a:gd name="T50" fmla="*/ 60 w 234"/>
                <a:gd name="T51" fmla="*/ 33 h 63"/>
                <a:gd name="T52" fmla="*/ 57 w 234"/>
                <a:gd name="T53" fmla="*/ 26 h 63"/>
                <a:gd name="T54" fmla="*/ 73 w 234"/>
                <a:gd name="T55" fmla="*/ 26 h 63"/>
                <a:gd name="T56" fmla="*/ 88 w 234"/>
                <a:gd name="T57" fmla="*/ 26 h 63"/>
                <a:gd name="T58" fmla="*/ 98 w 234"/>
                <a:gd name="T59" fmla="*/ 22 h 63"/>
                <a:gd name="T60" fmla="*/ 110 w 234"/>
                <a:gd name="T61" fmla="*/ 20 h 63"/>
                <a:gd name="T62" fmla="*/ 120 w 234"/>
                <a:gd name="T63" fmla="*/ 18 h 63"/>
                <a:gd name="T64" fmla="*/ 107 w 234"/>
                <a:gd name="T65" fmla="*/ 18 h 63"/>
                <a:gd name="T66" fmla="*/ 80 w 234"/>
                <a:gd name="T67" fmla="*/ 16 h 63"/>
                <a:gd name="T68" fmla="*/ 64 w 234"/>
                <a:gd name="T69" fmla="*/ 13 h 63"/>
                <a:gd name="T70" fmla="*/ 57 w 234"/>
                <a:gd name="T71" fmla="*/ 9 h 63"/>
                <a:gd name="T72" fmla="*/ 83 w 234"/>
                <a:gd name="T73" fmla="*/ 6 h 63"/>
                <a:gd name="T74" fmla="*/ 123 w 234"/>
                <a:gd name="T75" fmla="*/ 6 h 63"/>
                <a:gd name="T76" fmla="*/ 145 w 234"/>
                <a:gd name="T77" fmla="*/ 3 h 63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234" h="63">
                  <a:moveTo>
                    <a:pt x="155" y="0"/>
                  </a:moveTo>
                  <a:lnTo>
                    <a:pt x="175" y="2"/>
                  </a:lnTo>
                  <a:lnTo>
                    <a:pt x="194" y="3"/>
                  </a:lnTo>
                  <a:lnTo>
                    <a:pt x="214" y="5"/>
                  </a:lnTo>
                  <a:lnTo>
                    <a:pt x="234" y="6"/>
                  </a:lnTo>
                  <a:lnTo>
                    <a:pt x="234" y="8"/>
                  </a:lnTo>
                  <a:lnTo>
                    <a:pt x="232" y="9"/>
                  </a:lnTo>
                  <a:lnTo>
                    <a:pt x="211" y="12"/>
                  </a:lnTo>
                  <a:lnTo>
                    <a:pt x="194" y="16"/>
                  </a:lnTo>
                  <a:lnTo>
                    <a:pt x="180" y="20"/>
                  </a:lnTo>
                  <a:lnTo>
                    <a:pt x="161" y="26"/>
                  </a:lnTo>
                  <a:lnTo>
                    <a:pt x="145" y="28"/>
                  </a:lnTo>
                  <a:lnTo>
                    <a:pt x="130" y="29"/>
                  </a:lnTo>
                  <a:lnTo>
                    <a:pt x="114" y="30"/>
                  </a:lnTo>
                  <a:lnTo>
                    <a:pt x="100" y="32"/>
                  </a:lnTo>
                  <a:lnTo>
                    <a:pt x="100" y="33"/>
                  </a:lnTo>
                  <a:lnTo>
                    <a:pt x="104" y="35"/>
                  </a:lnTo>
                  <a:lnTo>
                    <a:pt x="108" y="35"/>
                  </a:lnTo>
                  <a:lnTo>
                    <a:pt x="108" y="39"/>
                  </a:lnTo>
                  <a:lnTo>
                    <a:pt x="108" y="42"/>
                  </a:lnTo>
                  <a:lnTo>
                    <a:pt x="107" y="42"/>
                  </a:lnTo>
                  <a:lnTo>
                    <a:pt x="105" y="42"/>
                  </a:lnTo>
                  <a:lnTo>
                    <a:pt x="93" y="45"/>
                  </a:lnTo>
                  <a:lnTo>
                    <a:pt x="78" y="48"/>
                  </a:lnTo>
                  <a:lnTo>
                    <a:pt x="71" y="56"/>
                  </a:lnTo>
                  <a:lnTo>
                    <a:pt x="63" y="63"/>
                  </a:lnTo>
                  <a:lnTo>
                    <a:pt x="53" y="63"/>
                  </a:lnTo>
                  <a:lnTo>
                    <a:pt x="33" y="60"/>
                  </a:lnTo>
                  <a:lnTo>
                    <a:pt x="13" y="59"/>
                  </a:lnTo>
                  <a:lnTo>
                    <a:pt x="1" y="58"/>
                  </a:lnTo>
                  <a:lnTo>
                    <a:pt x="0" y="56"/>
                  </a:lnTo>
                  <a:lnTo>
                    <a:pt x="0" y="55"/>
                  </a:lnTo>
                  <a:lnTo>
                    <a:pt x="0" y="53"/>
                  </a:lnTo>
                  <a:lnTo>
                    <a:pt x="11" y="53"/>
                  </a:lnTo>
                  <a:lnTo>
                    <a:pt x="24" y="52"/>
                  </a:lnTo>
                  <a:lnTo>
                    <a:pt x="30" y="50"/>
                  </a:lnTo>
                  <a:lnTo>
                    <a:pt x="35" y="49"/>
                  </a:lnTo>
                  <a:lnTo>
                    <a:pt x="38" y="46"/>
                  </a:lnTo>
                  <a:lnTo>
                    <a:pt x="40" y="43"/>
                  </a:lnTo>
                  <a:lnTo>
                    <a:pt x="40" y="42"/>
                  </a:lnTo>
                  <a:lnTo>
                    <a:pt x="47" y="40"/>
                  </a:lnTo>
                  <a:lnTo>
                    <a:pt x="55" y="39"/>
                  </a:lnTo>
                  <a:lnTo>
                    <a:pt x="51" y="38"/>
                  </a:lnTo>
                  <a:lnTo>
                    <a:pt x="47" y="36"/>
                  </a:lnTo>
                  <a:lnTo>
                    <a:pt x="53" y="38"/>
                  </a:lnTo>
                  <a:lnTo>
                    <a:pt x="57" y="38"/>
                  </a:lnTo>
                  <a:lnTo>
                    <a:pt x="61" y="38"/>
                  </a:lnTo>
                  <a:lnTo>
                    <a:pt x="64" y="36"/>
                  </a:lnTo>
                  <a:lnTo>
                    <a:pt x="60" y="33"/>
                  </a:lnTo>
                  <a:lnTo>
                    <a:pt x="57" y="29"/>
                  </a:lnTo>
                  <a:lnTo>
                    <a:pt x="57" y="26"/>
                  </a:lnTo>
                  <a:lnTo>
                    <a:pt x="58" y="23"/>
                  </a:lnTo>
                  <a:lnTo>
                    <a:pt x="73" y="26"/>
                  </a:lnTo>
                  <a:lnTo>
                    <a:pt x="85" y="30"/>
                  </a:lnTo>
                  <a:lnTo>
                    <a:pt x="88" y="26"/>
                  </a:lnTo>
                  <a:lnTo>
                    <a:pt x="93" y="25"/>
                  </a:lnTo>
                  <a:lnTo>
                    <a:pt x="98" y="22"/>
                  </a:lnTo>
                  <a:lnTo>
                    <a:pt x="104" y="22"/>
                  </a:lnTo>
                  <a:lnTo>
                    <a:pt x="110" y="20"/>
                  </a:lnTo>
                  <a:lnTo>
                    <a:pt x="115" y="19"/>
                  </a:lnTo>
                  <a:lnTo>
                    <a:pt x="120" y="18"/>
                  </a:lnTo>
                  <a:lnTo>
                    <a:pt x="124" y="15"/>
                  </a:lnTo>
                  <a:lnTo>
                    <a:pt x="107" y="18"/>
                  </a:lnTo>
                  <a:lnTo>
                    <a:pt x="90" y="18"/>
                  </a:lnTo>
                  <a:lnTo>
                    <a:pt x="80" y="16"/>
                  </a:lnTo>
                  <a:lnTo>
                    <a:pt x="73" y="15"/>
                  </a:lnTo>
                  <a:lnTo>
                    <a:pt x="64" y="13"/>
                  </a:lnTo>
                  <a:lnTo>
                    <a:pt x="57" y="10"/>
                  </a:lnTo>
                  <a:lnTo>
                    <a:pt x="57" y="9"/>
                  </a:lnTo>
                  <a:lnTo>
                    <a:pt x="58" y="8"/>
                  </a:lnTo>
                  <a:lnTo>
                    <a:pt x="83" y="6"/>
                  </a:lnTo>
                  <a:lnTo>
                    <a:pt x="110" y="6"/>
                  </a:lnTo>
                  <a:lnTo>
                    <a:pt x="123" y="6"/>
                  </a:lnTo>
                  <a:lnTo>
                    <a:pt x="134" y="6"/>
                  </a:lnTo>
                  <a:lnTo>
                    <a:pt x="145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4565" y="2328"/>
              <a:ext cx="64" cy="23"/>
            </a:xfrm>
            <a:custGeom>
              <a:avLst/>
              <a:gdLst>
                <a:gd name="T0" fmla="*/ 0 w 64"/>
                <a:gd name="T1" fmla="*/ 12 h 23"/>
                <a:gd name="T2" fmla="*/ 0 w 64"/>
                <a:gd name="T3" fmla="*/ 6 h 23"/>
                <a:gd name="T4" fmla="*/ 0 w 64"/>
                <a:gd name="T5" fmla="*/ 0 h 23"/>
                <a:gd name="T6" fmla="*/ 16 w 64"/>
                <a:gd name="T7" fmla="*/ 0 h 23"/>
                <a:gd name="T8" fmla="*/ 34 w 64"/>
                <a:gd name="T9" fmla="*/ 2 h 23"/>
                <a:gd name="T10" fmla="*/ 49 w 64"/>
                <a:gd name="T11" fmla="*/ 10 h 23"/>
                <a:gd name="T12" fmla="*/ 64 w 64"/>
                <a:gd name="T13" fmla="*/ 17 h 23"/>
                <a:gd name="T14" fmla="*/ 64 w 64"/>
                <a:gd name="T15" fmla="*/ 20 h 23"/>
                <a:gd name="T16" fmla="*/ 64 w 64"/>
                <a:gd name="T17" fmla="*/ 23 h 23"/>
                <a:gd name="T18" fmla="*/ 61 w 64"/>
                <a:gd name="T19" fmla="*/ 23 h 23"/>
                <a:gd name="T20" fmla="*/ 57 w 64"/>
                <a:gd name="T21" fmla="*/ 23 h 23"/>
                <a:gd name="T22" fmla="*/ 44 w 64"/>
                <a:gd name="T23" fmla="*/ 20 h 23"/>
                <a:gd name="T24" fmla="*/ 29 w 64"/>
                <a:gd name="T25" fmla="*/ 16 h 23"/>
                <a:gd name="T26" fmla="*/ 11 w 64"/>
                <a:gd name="T27" fmla="*/ 13 h 23"/>
                <a:gd name="T28" fmla="*/ 0 w 64"/>
                <a:gd name="T29" fmla="*/ 12 h 23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4" h="23">
                  <a:moveTo>
                    <a:pt x="0" y="12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2"/>
                  </a:lnTo>
                  <a:lnTo>
                    <a:pt x="49" y="10"/>
                  </a:lnTo>
                  <a:lnTo>
                    <a:pt x="64" y="17"/>
                  </a:lnTo>
                  <a:lnTo>
                    <a:pt x="64" y="20"/>
                  </a:lnTo>
                  <a:lnTo>
                    <a:pt x="64" y="23"/>
                  </a:lnTo>
                  <a:lnTo>
                    <a:pt x="61" y="23"/>
                  </a:lnTo>
                  <a:lnTo>
                    <a:pt x="57" y="23"/>
                  </a:lnTo>
                  <a:lnTo>
                    <a:pt x="44" y="20"/>
                  </a:lnTo>
                  <a:lnTo>
                    <a:pt x="29" y="16"/>
                  </a:lnTo>
                  <a:lnTo>
                    <a:pt x="11" y="13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3250" y="2330"/>
              <a:ext cx="70" cy="27"/>
            </a:xfrm>
            <a:custGeom>
              <a:avLst/>
              <a:gdLst>
                <a:gd name="T0" fmla="*/ 33 w 70"/>
                <a:gd name="T1" fmla="*/ 0 h 27"/>
                <a:gd name="T2" fmla="*/ 39 w 70"/>
                <a:gd name="T3" fmla="*/ 0 h 27"/>
                <a:gd name="T4" fmla="*/ 46 w 70"/>
                <a:gd name="T5" fmla="*/ 1 h 27"/>
                <a:gd name="T6" fmla="*/ 51 w 70"/>
                <a:gd name="T7" fmla="*/ 3 h 27"/>
                <a:gd name="T8" fmla="*/ 56 w 70"/>
                <a:gd name="T9" fmla="*/ 5 h 27"/>
                <a:gd name="T10" fmla="*/ 61 w 70"/>
                <a:gd name="T11" fmla="*/ 8 h 27"/>
                <a:gd name="T12" fmla="*/ 64 w 70"/>
                <a:gd name="T13" fmla="*/ 11 h 27"/>
                <a:gd name="T14" fmla="*/ 67 w 70"/>
                <a:gd name="T15" fmla="*/ 15 h 27"/>
                <a:gd name="T16" fmla="*/ 70 w 70"/>
                <a:gd name="T17" fmla="*/ 20 h 27"/>
                <a:gd name="T18" fmla="*/ 69 w 70"/>
                <a:gd name="T19" fmla="*/ 20 h 27"/>
                <a:gd name="T20" fmla="*/ 67 w 70"/>
                <a:gd name="T21" fmla="*/ 20 h 27"/>
                <a:gd name="T22" fmla="*/ 56 w 70"/>
                <a:gd name="T23" fmla="*/ 24 h 27"/>
                <a:gd name="T24" fmla="*/ 43 w 70"/>
                <a:gd name="T25" fmla="*/ 25 h 27"/>
                <a:gd name="T26" fmla="*/ 31 w 70"/>
                <a:gd name="T27" fmla="*/ 27 h 27"/>
                <a:gd name="T28" fmla="*/ 24 w 70"/>
                <a:gd name="T29" fmla="*/ 27 h 27"/>
                <a:gd name="T30" fmla="*/ 17 w 70"/>
                <a:gd name="T31" fmla="*/ 25 h 27"/>
                <a:gd name="T32" fmla="*/ 10 w 70"/>
                <a:gd name="T33" fmla="*/ 21 h 27"/>
                <a:gd name="T34" fmla="*/ 4 w 70"/>
                <a:gd name="T35" fmla="*/ 17 h 27"/>
                <a:gd name="T36" fmla="*/ 0 w 70"/>
                <a:gd name="T37" fmla="*/ 11 h 27"/>
                <a:gd name="T38" fmla="*/ 9 w 70"/>
                <a:gd name="T39" fmla="*/ 11 h 27"/>
                <a:gd name="T40" fmla="*/ 17 w 70"/>
                <a:gd name="T41" fmla="*/ 8 h 27"/>
                <a:gd name="T42" fmla="*/ 26 w 70"/>
                <a:gd name="T43" fmla="*/ 4 h 27"/>
                <a:gd name="T44" fmla="*/ 33 w 70"/>
                <a:gd name="T45" fmla="*/ 0 h 27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70" h="27">
                  <a:moveTo>
                    <a:pt x="33" y="0"/>
                  </a:moveTo>
                  <a:lnTo>
                    <a:pt x="39" y="0"/>
                  </a:lnTo>
                  <a:lnTo>
                    <a:pt x="46" y="1"/>
                  </a:lnTo>
                  <a:lnTo>
                    <a:pt x="51" y="3"/>
                  </a:lnTo>
                  <a:lnTo>
                    <a:pt x="56" y="5"/>
                  </a:lnTo>
                  <a:lnTo>
                    <a:pt x="61" y="8"/>
                  </a:lnTo>
                  <a:lnTo>
                    <a:pt x="64" y="11"/>
                  </a:lnTo>
                  <a:lnTo>
                    <a:pt x="67" y="15"/>
                  </a:lnTo>
                  <a:lnTo>
                    <a:pt x="70" y="20"/>
                  </a:lnTo>
                  <a:lnTo>
                    <a:pt x="69" y="20"/>
                  </a:lnTo>
                  <a:lnTo>
                    <a:pt x="67" y="20"/>
                  </a:lnTo>
                  <a:lnTo>
                    <a:pt x="56" y="24"/>
                  </a:lnTo>
                  <a:lnTo>
                    <a:pt x="43" y="25"/>
                  </a:lnTo>
                  <a:lnTo>
                    <a:pt x="31" y="27"/>
                  </a:lnTo>
                  <a:lnTo>
                    <a:pt x="24" y="27"/>
                  </a:lnTo>
                  <a:lnTo>
                    <a:pt x="17" y="25"/>
                  </a:lnTo>
                  <a:lnTo>
                    <a:pt x="10" y="21"/>
                  </a:lnTo>
                  <a:lnTo>
                    <a:pt x="4" y="17"/>
                  </a:lnTo>
                  <a:lnTo>
                    <a:pt x="0" y="11"/>
                  </a:lnTo>
                  <a:lnTo>
                    <a:pt x="9" y="11"/>
                  </a:lnTo>
                  <a:lnTo>
                    <a:pt x="17" y="8"/>
                  </a:lnTo>
                  <a:lnTo>
                    <a:pt x="26" y="4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4062" y="2338"/>
              <a:ext cx="3" cy="1"/>
            </a:xfrm>
            <a:custGeom>
              <a:avLst/>
              <a:gdLst>
                <a:gd name="T0" fmla="*/ 0 w 3"/>
                <a:gd name="T1" fmla="*/ 0 h 1"/>
                <a:gd name="T2" fmla="*/ 2 w 3"/>
                <a:gd name="T3" fmla="*/ 0 h 1"/>
                <a:gd name="T4" fmla="*/ 3 w 3"/>
                <a:gd name="T5" fmla="*/ 0 h 1"/>
                <a:gd name="T6" fmla="*/ 2 w 3"/>
                <a:gd name="T7" fmla="*/ 0 h 1"/>
                <a:gd name="T8" fmla="*/ 0 w 3"/>
                <a:gd name="T9" fmla="*/ 0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lnTo>
                    <a:pt x="2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4070" y="2338"/>
              <a:ext cx="48" cy="12"/>
            </a:xfrm>
            <a:custGeom>
              <a:avLst/>
              <a:gdLst>
                <a:gd name="T0" fmla="*/ 0 w 48"/>
                <a:gd name="T1" fmla="*/ 0 h 12"/>
                <a:gd name="T2" fmla="*/ 11 w 48"/>
                <a:gd name="T3" fmla="*/ 0 h 12"/>
                <a:gd name="T4" fmla="*/ 24 w 48"/>
                <a:gd name="T5" fmla="*/ 2 h 12"/>
                <a:gd name="T6" fmla="*/ 35 w 48"/>
                <a:gd name="T7" fmla="*/ 2 h 12"/>
                <a:gd name="T8" fmla="*/ 48 w 48"/>
                <a:gd name="T9" fmla="*/ 2 h 12"/>
                <a:gd name="T10" fmla="*/ 48 w 48"/>
                <a:gd name="T11" fmla="*/ 3 h 12"/>
                <a:gd name="T12" fmla="*/ 48 w 48"/>
                <a:gd name="T13" fmla="*/ 3 h 12"/>
                <a:gd name="T14" fmla="*/ 48 w 48"/>
                <a:gd name="T15" fmla="*/ 5 h 12"/>
                <a:gd name="T16" fmla="*/ 48 w 48"/>
                <a:gd name="T17" fmla="*/ 6 h 12"/>
                <a:gd name="T18" fmla="*/ 40 w 48"/>
                <a:gd name="T19" fmla="*/ 9 h 12"/>
                <a:gd name="T20" fmla="*/ 30 w 48"/>
                <a:gd name="T21" fmla="*/ 12 h 12"/>
                <a:gd name="T22" fmla="*/ 20 w 48"/>
                <a:gd name="T23" fmla="*/ 12 h 12"/>
                <a:gd name="T24" fmla="*/ 8 w 48"/>
                <a:gd name="T25" fmla="*/ 10 h 12"/>
                <a:gd name="T26" fmla="*/ 4 w 48"/>
                <a:gd name="T27" fmla="*/ 6 h 12"/>
                <a:gd name="T28" fmla="*/ 0 w 48"/>
                <a:gd name="T29" fmla="*/ 0 h 12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8" h="12">
                  <a:moveTo>
                    <a:pt x="0" y="0"/>
                  </a:moveTo>
                  <a:lnTo>
                    <a:pt x="11" y="0"/>
                  </a:lnTo>
                  <a:lnTo>
                    <a:pt x="24" y="2"/>
                  </a:lnTo>
                  <a:lnTo>
                    <a:pt x="35" y="2"/>
                  </a:lnTo>
                  <a:lnTo>
                    <a:pt x="48" y="2"/>
                  </a:lnTo>
                  <a:lnTo>
                    <a:pt x="48" y="3"/>
                  </a:lnTo>
                  <a:lnTo>
                    <a:pt x="48" y="5"/>
                  </a:lnTo>
                  <a:lnTo>
                    <a:pt x="48" y="6"/>
                  </a:lnTo>
                  <a:lnTo>
                    <a:pt x="40" y="9"/>
                  </a:lnTo>
                  <a:lnTo>
                    <a:pt x="30" y="12"/>
                  </a:lnTo>
                  <a:lnTo>
                    <a:pt x="20" y="12"/>
                  </a:lnTo>
                  <a:lnTo>
                    <a:pt x="8" y="10"/>
                  </a:lnTo>
                  <a:lnTo>
                    <a:pt x="4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3177" y="2344"/>
              <a:ext cx="36" cy="14"/>
            </a:xfrm>
            <a:custGeom>
              <a:avLst/>
              <a:gdLst>
                <a:gd name="T0" fmla="*/ 19 w 36"/>
                <a:gd name="T1" fmla="*/ 0 h 14"/>
                <a:gd name="T2" fmla="*/ 27 w 36"/>
                <a:gd name="T3" fmla="*/ 3 h 14"/>
                <a:gd name="T4" fmla="*/ 36 w 36"/>
                <a:gd name="T5" fmla="*/ 4 h 14"/>
                <a:gd name="T6" fmla="*/ 36 w 36"/>
                <a:gd name="T7" fmla="*/ 6 h 14"/>
                <a:gd name="T8" fmla="*/ 36 w 36"/>
                <a:gd name="T9" fmla="*/ 6 h 14"/>
                <a:gd name="T10" fmla="*/ 34 w 36"/>
                <a:gd name="T11" fmla="*/ 9 h 14"/>
                <a:gd name="T12" fmla="*/ 34 w 36"/>
                <a:gd name="T13" fmla="*/ 11 h 14"/>
                <a:gd name="T14" fmla="*/ 30 w 36"/>
                <a:gd name="T15" fmla="*/ 13 h 14"/>
                <a:gd name="T16" fmla="*/ 26 w 36"/>
                <a:gd name="T17" fmla="*/ 14 h 14"/>
                <a:gd name="T18" fmla="*/ 13 w 36"/>
                <a:gd name="T19" fmla="*/ 11 h 14"/>
                <a:gd name="T20" fmla="*/ 0 w 36"/>
                <a:gd name="T21" fmla="*/ 9 h 14"/>
                <a:gd name="T22" fmla="*/ 9 w 36"/>
                <a:gd name="T23" fmla="*/ 4 h 14"/>
                <a:gd name="T24" fmla="*/ 19 w 36"/>
                <a:gd name="T25" fmla="*/ 0 h 1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6" h="14">
                  <a:moveTo>
                    <a:pt x="19" y="0"/>
                  </a:moveTo>
                  <a:lnTo>
                    <a:pt x="27" y="3"/>
                  </a:lnTo>
                  <a:lnTo>
                    <a:pt x="36" y="4"/>
                  </a:lnTo>
                  <a:lnTo>
                    <a:pt x="36" y="6"/>
                  </a:lnTo>
                  <a:lnTo>
                    <a:pt x="34" y="9"/>
                  </a:lnTo>
                  <a:lnTo>
                    <a:pt x="34" y="11"/>
                  </a:lnTo>
                  <a:lnTo>
                    <a:pt x="30" y="13"/>
                  </a:lnTo>
                  <a:lnTo>
                    <a:pt x="26" y="14"/>
                  </a:lnTo>
                  <a:lnTo>
                    <a:pt x="13" y="11"/>
                  </a:lnTo>
                  <a:lnTo>
                    <a:pt x="0" y="9"/>
                  </a:lnTo>
                  <a:lnTo>
                    <a:pt x="9" y="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4005" y="2344"/>
              <a:ext cx="63" cy="31"/>
            </a:xfrm>
            <a:custGeom>
              <a:avLst/>
              <a:gdLst>
                <a:gd name="T0" fmla="*/ 0 w 63"/>
                <a:gd name="T1" fmla="*/ 0 h 31"/>
                <a:gd name="T2" fmla="*/ 13 w 63"/>
                <a:gd name="T3" fmla="*/ 1 h 31"/>
                <a:gd name="T4" fmla="*/ 30 w 63"/>
                <a:gd name="T5" fmla="*/ 1 h 31"/>
                <a:gd name="T6" fmla="*/ 47 w 63"/>
                <a:gd name="T7" fmla="*/ 3 h 31"/>
                <a:gd name="T8" fmla="*/ 59 w 63"/>
                <a:gd name="T9" fmla="*/ 4 h 31"/>
                <a:gd name="T10" fmla="*/ 60 w 63"/>
                <a:gd name="T11" fmla="*/ 6 h 31"/>
                <a:gd name="T12" fmla="*/ 63 w 63"/>
                <a:gd name="T13" fmla="*/ 7 h 31"/>
                <a:gd name="T14" fmla="*/ 63 w 63"/>
                <a:gd name="T15" fmla="*/ 9 h 31"/>
                <a:gd name="T16" fmla="*/ 63 w 63"/>
                <a:gd name="T17" fmla="*/ 10 h 31"/>
                <a:gd name="T18" fmla="*/ 52 w 63"/>
                <a:gd name="T19" fmla="*/ 21 h 31"/>
                <a:gd name="T20" fmla="*/ 40 w 63"/>
                <a:gd name="T21" fmla="*/ 31 h 31"/>
                <a:gd name="T22" fmla="*/ 36 w 63"/>
                <a:gd name="T23" fmla="*/ 30 h 31"/>
                <a:gd name="T24" fmla="*/ 32 w 63"/>
                <a:gd name="T25" fmla="*/ 30 h 31"/>
                <a:gd name="T26" fmla="*/ 25 w 63"/>
                <a:gd name="T27" fmla="*/ 24 h 31"/>
                <a:gd name="T28" fmla="*/ 15 w 63"/>
                <a:gd name="T29" fmla="*/ 17 h 31"/>
                <a:gd name="T30" fmla="*/ 5 w 63"/>
                <a:gd name="T31" fmla="*/ 7 h 31"/>
                <a:gd name="T32" fmla="*/ 0 w 63"/>
                <a:gd name="T33" fmla="*/ 0 h 3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63" h="31">
                  <a:moveTo>
                    <a:pt x="0" y="0"/>
                  </a:moveTo>
                  <a:lnTo>
                    <a:pt x="13" y="1"/>
                  </a:lnTo>
                  <a:lnTo>
                    <a:pt x="30" y="1"/>
                  </a:lnTo>
                  <a:lnTo>
                    <a:pt x="47" y="3"/>
                  </a:lnTo>
                  <a:lnTo>
                    <a:pt x="59" y="4"/>
                  </a:lnTo>
                  <a:lnTo>
                    <a:pt x="60" y="6"/>
                  </a:lnTo>
                  <a:lnTo>
                    <a:pt x="63" y="7"/>
                  </a:lnTo>
                  <a:lnTo>
                    <a:pt x="63" y="9"/>
                  </a:lnTo>
                  <a:lnTo>
                    <a:pt x="63" y="10"/>
                  </a:lnTo>
                  <a:lnTo>
                    <a:pt x="52" y="21"/>
                  </a:lnTo>
                  <a:lnTo>
                    <a:pt x="40" y="31"/>
                  </a:lnTo>
                  <a:lnTo>
                    <a:pt x="36" y="30"/>
                  </a:lnTo>
                  <a:lnTo>
                    <a:pt x="32" y="30"/>
                  </a:lnTo>
                  <a:lnTo>
                    <a:pt x="25" y="24"/>
                  </a:lnTo>
                  <a:lnTo>
                    <a:pt x="15" y="17"/>
                  </a:lnTo>
                  <a:lnTo>
                    <a:pt x="5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3224" y="2347"/>
              <a:ext cx="20" cy="16"/>
            </a:xfrm>
            <a:custGeom>
              <a:avLst/>
              <a:gdLst>
                <a:gd name="T0" fmla="*/ 6 w 20"/>
                <a:gd name="T1" fmla="*/ 0 h 16"/>
                <a:gd name="T2" fmla="*/ 7 w 20"/>
                <a:gd name="T3" fmla="*/ 0 h 16"/>
                <a:gd name="T4" fmla="*/ 10 w 20"/>
                <a:gd name="T5" fmla="*/ 0 h 16"/>
                <a:gd name="T6" fmla="*/ 16 w 20"/>
                <a:gd name="T7" fmla="*/ 7 h 16"/>
                <a:gd name="T8" fmla="*/ 20 w 20"/>
                <a:gd name="T9" fmla="*/ 13 h 16"/>
                <a:gd name="T10" fmla="*/ 20 w 20"/>
                <a:gd name="T11" fmla="*/ 14 h 16"/>
                <a:gd name="T12" fmla="*/ 19 w 20"/>
                <a:gd name="T13" fmla="*/ 16 h 16"/>
                <a:gd name="T14" fmla="*/ 12 w 20"/>
                <a:gd name="T15" fmla="*/ 16 h 16"/>
                <a:gd name="T16" fmla="*/ 6 w 20"/>
                <a:gd name="T17" fmla="*/ 14 h 16"/>
                <a:gd name="T18" fmla="*/ 2 w 20"/>
                <a:gd name="T19" fmla="*/ 11 h 16"/>
                <a:gd name="T20" fmla="*/ 0 w 20"/>
                <a:gd name="T21" fmla="*/ 4 h 16"/>
                <a:gd name="T22" fmla="*/ 3 w 20"/>
                <a:gd name="T23" fmla="*/ 3 h 16"/>
                <a:gd name="T24" fmla="*/ 6 w 20"/>
                <a:gd name="T25" fmla="*/ 0 h 1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0" h="16">
                  <a:moveTo>
                    <a:pt x="6" y="0"/>
                  </a:moveTo>
                  <a:lnTo>
                    <a:pt x="7" y="0"/>
                  </a:lnTo>
                  <a:lnTo>
                    <a:pt x="10" y="0"/>
                  </a:lnTo>
                  <a:lnTo>
                    <a:pt x="16" y="7"/>
                  </a:lnTo>
                  <a:lnTo>
                    <a:pt x="20" y="13"/>
                  </a:lnTo>
                  <a:lnTo>
                    <a:pt x="20" y="14"/>
                  </a:lnTo>
                  <a:lnTo>
                    <a:pt x="19" y="16"/>
                  </a:lnTo>
                  <a:lnTo>
                    <a:pt x="12" y="16"/>
                  </a:lnTo>
                  <a:lnTo>
                    <a:pt x="6" y="14"/>
                  </a:lnTo>
                  <a:lnTo>
                    <a:pt x="2" y="11"/>
                  </a:lnTo>
                  <a:lnTo>
                    <a:pt x="0" y="4"/>
                  </a:lnTo>
                  <a:lnTo>
                    <a:pt x="3" y="3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3104" y="2350"/>
              <a:ext cx="36" cy="17"/>
            </a:xfrm>
            <a:custGeom>
              <a:avLst/>
              <a:gdLst>
                <a:gd name="T0" fmla="*/ 19 w 36"/>
                <a:gd name="T1" fmla="*/ 0 h 17"/>
                <a:gd name="T2" fmla="*/ 28 w 36"/>
                <a:gd name="T3" fmla="*/ 1 h 17"/>
                <a:gd name="T4" fmla="*/ 36 w 36"/>
                <a:gd name="T5" fmla="*/ 1 h 17"/>
                <a:gd name="T6" fmla="*/ 36 w 36"/>
                <a:gd name="T7" fmla="*/ 3 h 17"/>
                <a:gd name="T8" fmla="*/ 36 w 36"/>
                <a:gd name="T9" fmla="*/ 3 h 17"/>
                <a:gd name="T10" fmla="*/ 36 w 36"/>
                <a:gd name="T11" fmla="*/ 4 h 17"/>
                <a:gd name="T12" fmla="*/ 36 w 36"/>
                <a:gd name="T13" fmla="*/ 4 h 17"/>
                <a:gd name="T14" fmla="*/ 29 w 36"/>
                <a:gd name="T15" fmla="*/ 10 h 17"/>
                <a:gd name="T16" fmla="*/ 19 w 36"/>
                <a:gd name="T17" fmla="*/ 14 h 17"/>
                <a:gd name="T18" fmla="*/ 15 w 36"/>
                <a:gd name="T19" fmla="*/ 17 h 17"/>
                <a:gd name="T20" fmla="*/ 9 w 36"/>
                <a:gd name="T21" fmla="*/ 17 h 17"/>
                <a:gd name="T22" fmla="*/ 5 w 36"/>
                <a:gd name="T23" fmla="*/ 15 h 17"/>
                <a:gd name="T24" fmla="*/ 0 w 36"/>
                <a:gd name="T25" fmla="*/ 11 h 17"/>
                <a:gd name="T26" fmla="*/ 9 w 36"/>
                <a:gd name="T27" fmla="*/ 5 h 17"/>
                <a:gd name="T28" fmla="*/ 19 w 36"/>
                <a:gd name="T29" fmla="*/ 0 h 1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36" h="17">
                  <a:moveTo>
                    <a:pt x="19" y="0"/>
                  </a:moveTo>
                  <a:lnTo>
                    <a:pt x="28" y="1"/>
                  </a:lnTo>
                  <a:lnTo>
                    <a:pt x="36" y="1"/>
                  </a:lnTo>
                  <a:lnTo>
                    <a:pt x="36" y="3"/>
                  </a:lnTo>
                  <a:lnTo>
                    <a:pt x="36" y="4"/>
                  </a:lnTo>
                  <a:lnTo>
                    <a:pt x="29" y="10"/>
                  </a:lnTo>
                  <a:lnTo>
                    <a:pt x="19" y="14"/>
                  </a:lnTo>
                  <a:lnTo>
                    <a:pt x="15" y="17"/>
                  </a:lnTo>
                  <a:lnTo>
                    <a:pt x="9" y="17"/>
                  </a:lnTo>
                  <a:lnTo>
                    <a:pt x="5" y="15"/>
                  </a:lnTo>
                  <a:lnTo>
                    <a:pt x="0" y="11"/>
                  </a:lnTo>
                  <a:lnTo>
                    <a:pt x="9" y="5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4638" y="2350"/>
              <a:ext cx="34" cy="10"/>
            </a:xfrm>
            <a:custGeom>
              <a:avLst/>
              <a:gdLst>
                <a:gd name="T0" fmla="*/ 34 w 34"/>
                <a:gd name="T1" fmla="*/ 8 h 10"/>
                <a:gd name="T2" fmla="*/ 23 w 34"/>
                <a:gd name="T3" fmla="*/ 10 h 10"/>
                <a:gd name="T4" fmla="*/ 14 w 34"/>
                <a:gd name="T5" fmla="*/ 8 h 10"/>
                <a:gd name="T6" fmla="*/ 7 w 34"/>
                <a:gd name="T7" fmla="*/ 7 h 10"/>
                <a:gd name="T8" fmla="*/ 0 w 34"/>
                <a:gd name="T9" fmla="*/ 1 h 10"/>
                <a:gd name="T10" fmla="*/ 0 w 34"/>
                <a:gd name="T11" fmla="*/ 1 h 10"/>
                <a:gd name="T12" fmla="*/ 0 w 34"/>
                <a:gd name="T13" fmla="*/ 0 h 10"/>
                <a:gd name="T14" fmla="*/ 17 w 34"/>
                <a:gd name="T15" fmla="*/ 1 h 10"/>
                <a:gd name="T16" fmla="*/ 34 w 34"/>
                <a:gd name="T17" fmla="*/ 1 h 10"/>
                <a:gd name="T18" fmla="*/ 34 w 34"/>
                <a:gd name="T19" fmla="*/ 5 h 10"/>
                <a:gd name="T20" fmla="*/ 34 w 34"/>
                <a:gd name="T21" fmla="*/ 8 h 1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4" h="10">
                  <a:moveTo>
                    <a:pt x="34" y="8"/>
                  </a:moveTo>
                  <a:lnTo>
                    <a:pt x="23" y="10"/>
                  </a:lnTo>
                  <a:lnTo>
                    <a:pt x="14" y="8"/>
                  </a:lnTo>
                  <a:lnTo>
                    <a:pt x="7" y="7"/>
                  </a:lnTo>
                  <a:lnTo>
                    <a:pt x="0" y="1"/>
                  </a:lnTo>
                  <a:lnTo>
                    <a:pt x="0" y="0"/>
                  </a:lnTo>
                  <a:lnTo>
                    <a:pt x="17" y="1"/>
                  </a:lnTo>
                  <a:lnTo>
                    <a:pt x="34" y="1"/>
                  </a:lnTo>
                  <a:lnTo>
                    <a:pt x="34" y="5"/>
                  </a:lnTo>
                  <a:lnTo>
                    <a:pt x="3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3010" y="2358"/>
              <a:ext cx="130" cy="30"/>
            </a:xfrm>
            <a:custGeom>
              <a:avLst/>
              <a:gdLst>
                <a:gd name="T0" fmla="*/ 64 w 130"/>
                <a:gd name="T1" fmla="*/ 0 h 30"/>
                <a:gd name="T2" fmla="*/ 70 w 130"/>
                <a:gd name="T3" fmla="*/ 2 h 30"/>
                <a:gd name="T4" fmla="*/ 74 w 130"/>
                <a:gd name="T5" fmla="*/ 3 h 30"/>
                <a:gd name="T6" fmla="*/ 76 w 130"/>
                <a:gd name="T7" fmla="*/ 12 h 30"/>
                <a:gd name="T8" fmla="*/ 77 w 130"/>
                <a:gd name="T9" fmla="*/ 20 h 30"/>
                <a:gd name="T10" fmla="*/ 79 w 130"/>
                <a:gd name="T11" fmla="*/ 20 h 30"/>
                <a:gd name="T12" fmla="*/ 80 w 130"/>
                <a:gd name="T13" fmla="*/ 22 h 30"/>
                <a:gd name="T14" fmla="*/ 94 w 130"/>
                <a:gd name="T15" fmla="*/ 19 h 30"/>
                <a:gd name="T16" fmla="*/ 104 w 130"/>
                <a:gd name="T17" fmla="*/ 15 h 30"/>
                <a:gd name="T18" fmla="*/ 112 w 130"/>
                <a:gd name="T19" fmla="*/ 15 h 30"/>
                <a:gd name="T20" fmla="*/ 119 w 130"/>
                <a:gd name="T21" fmla="*/ 17 h 30"/>
                <a:gd name="T22" fmla="*/ 124 w 130"/>
                <a:gd name="T23" fmla="*/ 20 h 30"/>
                <a:gd name="T24" fmla="*/ 130 w 130"/>
                <a:gd name="T25" fmla="*/ 23 h 30"/>
                <a:gd name="T26" fmla="*/ 130 w 130"/>
                <a:gd name="T27" fmla="*/ 26 h 30"/>
                <a:gd name="T28" fmla="*/ 129 w 130"/>
                <a:gd name="T29" fmla="*/ 29 h 30"/>
                <a:gd name="T30" fmla="*/ 113 w 130"/>
                <a:gd name="T31" fmla="*/ 29 h 30"/>
                <a:gd name="T32" fmla="*/ 96 w 130"/>
                <a:gd name="T33" fmla="*/ 30 h 30"/>
                <a:gd name="T34" fmla="*/ 94 w 130"/>
                <a:gd name="T35" fmla="*/ 27 h 30"/>
                <a:gd name="T36" fmla="*/ 94 w 130"/>
                <a:gd name="T37" fmla="*/ 26 h 30"/>
                <a:gd name="T38" fmla="*/ 93 w 130"/>
                <a:gd name="T39" fmla="*/ 26 h 30"/>
                <a:gd name="T40" fmla="*/ 90 w 130"/>
                <a:gd name="T41" fmla="*/ 25 h 30"/>
                <a:gd name="T42" fmla="*/ 84 w 130"/>
                <a:gd name="T43" fmla="*/ 27 h 30"/>
                <a:gd name="T44" fmla="*/ 77 w 130"/>
                <a:gd name="T45" fmla="*/ 29 h 30"/>
                <a:gd name="T46" fmla="*/ 70 w 130"/>
                <a:gd name="T47" fmla="*/ 27 h 30"/>
                <a:gd name="T48" fmla="*/ 64 w 130"/>
                <a:gd name="T49" fmla="*/ 26 h 30"/>
                <a:gd name="T50" fmla="*/ 59 w 130"/>
                <a:gd name="T51" fmla="*/ 23 h 30"/>
                <a:gd name="T52" fmla="*/ 53 w 130"/>
                <a:gd name="T53" fmla="*/ 20 h 30"/>
                <a:gd name="T54" fmla="*/ 47 w 130"/>
                <a:gd name="T55" fmla="*/ 19 h 30"/>
                <a:gd name="T56" fmla="*/ 43 w 130"/>
                <a:gd name="T57" fmla="*/ 19 h 30"/>
                <a:gd name="T58" fmla="*/ 42 w 130"/>
                <a:gd name="T59" fmla="*/ 22 h 30"/>
                <a:gd name="T60" fmla="*/ 39 w 130"/>
                <a:gd name="T61" fmla="*/ 25 h 30"/>
                <a:gd name="T62" fmla="*/ 37 w 130"/>
                <a:gd name="T63" fmla="*/ 25 h 30"/>
                <a:gd name="T64" fmla="*/ 32 w 130"/>
                <a:gd name="T65" fmla="*/ 26 h 30"/>
                <a:gd name="T66" fmla="*/ 16 w 130"/>
                <a:gd name="T67" fmla="*/ 22 h 30"/>
                <a:gd name="T68" fmla="*/ 0 w 130"/>
                <a:gd name="T69" fmla="*/ 16 h 30"/>
                <a:gd name="T70" fmla="*/ 12 w 130"/>
                <a:gd name="T71" fmla="*/ 15 h 30"/>
                <a:gd name="T72" fmla="*/ 30 w 130"/>
                <a:gd name="T73" fmla="*/ 10 h 30"/>
                <a:gd name="T74" fmla="*/ 52 w 130"/>
                <a:gd name="T75" fmla="*/ 6 h 30"/>
                <a:gd name="T76" fmla="*/ 64 w 130"/>
                <a:gd name="T77" fmla="*/ 0 h 3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30" h="30">
                  <a:moveTo>
                    <a:pt x="64" y="0"/>
                  </a:moveTo>
                  <a:lnTo>
                    <a:pt x="70" y="2"/>
                  </a:lnTo>
                  <a:lnTo>
                    <a:pt x="74" y="3"/>
                  </a:lnTo>
                  <a:lnTo>
                    <a:pt x="76" y="12"/>
                  </a:lnTo>
                  <a:lnTo>
                    <a:pt x="77" y="20"/>
                  </a:lnTo>
                  <a:lnTo>
                    <a:pt x="79" y="20"/>
                  </a:lnTo>
                  <a:lnTo>
                    <a:pt x="80" y="22"/>
                  </a:lnTo>
                  <a:lnTo>
                    <a:pt x="94" y="19"/>
                  </a:lnTo>
                  <a:lnTo>
                    <a:pt x="104" y="15"/>
                  </a:lnTo>
                  <a:lnTo>
                    <a:pt x="112" y="15"/>
                  </a:lnTo>
                  <a:lnTo>
                    <a:pt x="119" y="17"/>
                  </a:lnTo>
                  <a:lnTo>
                    <a:pt x="124" y="20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29" y="29"/>
                  </a:lnTo>
                  <a:lnTo>
                    <a:pt x="113" y="29"/>
                  </a:lnTo>
                  <a:lnTo>
                    <a:pt x="96" y="30"/>
                  </a:lnTo>
                  <a:lnTo>
                    <a:pt x="94" y="27"/>
                  </a:lnTo>
                  <a:lnTo>
                    <a:pt x="94" y="26"/>
                  </a:lnTo>
                  <a:lnTo>
                    <a:pt x="93" y="26"/>
                  </a:lnTo>
                  <a:lnTo>
                    <a:pt x="90" y="25"/>
                  </a:lnTo>
                  <a:lnTo>
                    <a:pt x="84" y="27"/>
                  </a:lnTo>
                  <a:lnTo>
                    <a:pt x="77" y="29"/>
                  </a:lnTo>
                  <a:lnTo>
                    <a:pt x="70" y="27"/>
                  </a:lnTo>
                  <a:lnTo>
                    <a:pt x="64" y="26"/>
                  </a:lnTo>
                  <a:lnTo>
                    <a:pt x="59" y="23"/>
                  </a:lnTo>
                  <a:lnTo>
                    <a:pt x="53" y="20"/>
                  </a:lnTo>
                  <a:lnTo>
                    <a:pt x="47" y="19"/>
                  </a:lnTo>
                  <a:lnTo>
                    <a:pt x="43" y="19"/>
                  </a:lnTo>
                  <a:lnTo>
                    <a:pt x="42" y="22"/>
                  </a:lnTo>
                  <a:lnTo>
                    <a:pt x="39" y="25"/>
                  </a:lnTo>
                  <a:lnTo>
                    <a:pt x="37" y="25"/>
                  </a:lnTo>
                  <a:lnTo>
                    <a:pt x="32" y="26"/>
                  </a:lnTo>
                  <a:lnTo>
                    <a:pt x="16" y="22"/>
                  </a:lnTo>
                  <a:lnTo>
                    <a:pt x="0" y="16"/>
                  </a:lnTo>
                  <a:lnTo>
                    <a:pt x="12" y="15"/>
                  </a:lnTo>
                  <a:lnTo>
                    <a:pt x="30" y="10"/>
                  </a:lnTo>
                  <a:lnTo>
                    <a:pt x="52" y="6"/>
                  </a:lnTo>
                  <a:lnTo>
                    <a:pt x="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3693" y="2365"/>
              <a:ext cx="1819" cy="1375"/>
            </a:xfrm>
            <a:custGeom>
              <a:avLst/>
              <a:gdLst>
                <a:gd name="T0" fmla="*/ 1369 w 1819"/>
                <a:gd name="T1" fmla="*/ 59 h 1375"/>
                <a:gd name="T2" fmla="*/ 1617 w 1819"/>
                <a:gd name="T3" fmla="*/ 89 h 1375"/>
                <a:gd name="T4" fmla="*/ 1819 w 1819"/>
                <a:gd name="T5" fmla="*/ 136 h 1375"/>
                <a:gd name="T6" fmla="*/ 1784 w 1819"/>
                <a:gd name="T7" fmla="*/ 156 h 1375"/>
                <a:gd name="T8" fmla="*/ 1689 w 1819"/>
                <a:gd name="T9" fmla="*/ 205 h 1375"/>
                <a:gd name="T10" fmla="*/ 1664 w 1819"/>
                <a:gd name="T11" fmla="*/ 247 h 1375"/>
                <a:gd name="T12" fmla="*/ 1624 w 1819"/>
                <a:gd name="T13" fmla="*/ 166 h 1375"/>
                <a:gd name="T14" fmla="*/ 1494 w 1819"/>
                <a:gd name="T15" fmla="*/ 213 h 1375"/>
                <a:gd name="T16" fmla="*/ 1606 w 1819"/>
                <a:gd name="T17" fmla="*/ 316 h 1375"/>
                <a:gd name="T18" fmla="*/ 1573 w 1819"/>
                <a:gd name="T19" fmla="*/ 306 h 1375"/>
                <a:gd name="T20" fmla="*/ 1530 w 1819"/>
                <a:gd name="T21" fmla="*/ 427 h 1375"/>
                <a:gd name="T22" fmla="*/ 1530 w 1819"/>
                <a:gd name="T23" fmla="*/ 473 h 1375"/>
                <a:gd name="T24" fmla="*/ 1436 w 1819"/>
                <a:gd name="T25" fmla="*/ 434 h 1375"/>
                <a:gd name="T26" fmla="*/ 1474 w 1819"/>
                <a:gd name="T27" fmla="*/ 472 h 1375"/>
                <a:gd name="T28" fmla="*/ 1492 w 1819"/>
                <a:gd name="T29" fmla="*/ 556 h 1375"/>
                <a:gd name="T30" fmla="*/ 1433 w 1819"/>
                <a:gd name="T31" fmla="*/ 654 h 1375"/>
                <a:gd name="T32" fmla="*/ 1383 w 1819"/>
                <a:gd name="T33" fmla="*/ 730 h 1375"/>
                <a:gd name="T34" fmla="*/ 1323 w 1819"/>
                <a:gd name="T35" fmla="*/ 774 h 1375"/>
                <a:gd name="T36" fmla="*/ 1333 w 1819"/>
                <a:gd name="T37" fmla="*/ 856 h 1375"/>
                <a:gd name="T38" fmla="*/ 1297 w 1819"/>
                <a:gd name="T39" fmla="*/ 844 h 1375"/>
                <a:gd name="T40" fmla="*/ 1273 w 1819"/>
                <a:gd name="T41" fmla="*/ 737 h 1375"/>
                <a:gd name="T42" fmla="*/ 1198 w 1819"/>
                <a:gd name="T43" fmla="*/ 650 h 1375"/>
                <a:gd name="T44" fmla="*/ 1090 w 1819"/>
                <a:gd name="T45" fmla="*/ 734 h 1375"/>
                <a:gd name="T46" fmla="*/ 993 w 1819"/>
                <a:gd name="T47" fmla="*/ 674 h 1375"/>
                <a:gd name="T48" fmla="*/ 968 w 1819"/>
                <a:gd name="T49" fmla="*/ 646 h 1375"/>
                <a:gd name="T50" fmla="*/ 765 w 1819"/>
                <a:gd name="T51" fmla="*/ 593 h 1375"/>
                <a:gd name="T52" fmla="*/ 791 w 1819"/>
                <a:gd name="T53" fmla="*/ 629 h 1375"/>
                <a:gd name="T54" fmla="*/ 748 w 1819"/>
                <a:gd name="T55" fmla="*/ 751 h 1375"/>
                <a:gd name="T56" fmla="*/ 624 w 1819"/>
                <a:gd name="T57" fmla="*/ 669 h 1375"/>
                <a:gd name="T58" fmla="*/ 551 w 1819"/>
                <a:gd name="T59" fmla="*/ 567 h 1375"/>
                <a:gd name="T60" fmla="*/ 641 w 1819"/>
                <a:gd name="T61" fmla="*/ 744 h 1375"/>
                <a:gd name="T62" fmla="*/ 719 w 1819"/>
                <a:gd name="T63" fmla="*/ 891 h 1375"/>
                <a:gd name="T64" fmla="*/ 641 w 1819"/>
                <a:gd name="T65" fmla="*/ 1095 h 1375"/>
                <a:gd name="T66" fmla="*/ 576 w 1819"/>
                <a:gd name="T67" fmla="*/ 1227 h 1375"/>
                <a:gd name="T68" fmla="*/ 491 w 1819"/>
                <a:gd name="T69" fmla="*/ 1355 h 1375"/>
                <a:gd name="T70" fmla="*/ 332 w 1819"/>
                <a:gd name="T71" fmla="*/ 1183 h 1375"/>
                <a:gd name="T72" fmla="*/ 289 w 1819"/>
                <a:gd name="T73" fmla="*/ 937 h 1375"/>
                <a:gd name="T74" fmla="*/ 162 w 1819"/>
                <a:gd name="T75" fmla="*/ 876 h 1375"/>
                <a:gd name="T76" fmla="*/ 10 w 1819"/>
                <a:gd name="T77" fmla="*/ 763 h 1375"/>
                <a:gd name="T78" fmla="*/ 42 w 1819"/>
                <a:gd name="T79" fmla="*/ 597 h 1375"/>
                <a:gd name="T80" fmla="*/ 135 w 1819"/>
                <a:gd name="T81" fmla="*/ 483 h 1375"/>
                <a:gd name="T82" fmla="*/ 181 w 1819"/>
                <a:gd name="T83" fmla="*/ 382 h 1375"/>
                <a:gd name="T84" fmla="*/ 184 w 1819"/>
                <a:gd name="T85" fmla="*/ 310 h 1375"/>
                <a:gd name="T86" fmla="*/ 311 w 1819"/>
                <a:gd name="T87" fmla="*/ 226 h 1375"/>
                <a:gd name="T88" fmla="*/ 399 w 1819"/>
                <a:gd name="T89" fmla="*/ 245 h 1375"/>
                <a:gd name="T90" fmla="*/ 471 w 1819"/>
                <a:gd name="T91" fmla="*/ 182 h 1375"/>
                <a:gd name="T92" fmla="*/ 428 w 1819"/>
                <a:gd name="T93" fmla="*/ 119 h 1375"/>
                <a:gd name="T94" fmla="*/ 361 w 1819"/>
                <a:gd name="T95" fmla="*/ 223 h 1375"/>
                <a:gd name="T96" fmla="*/ 285 w 1819"/>
                <a:gd name="T97" fmla="*/ 205 h 1375"/>
                <a:gd name="T98" fmla="*/ 374 w 1819"/>
                <a:gd name="T99" fmla="*/ 79 h 1375"/>
                <a:gd name="T100" fmla="*/ 562 w 1819"/>
                <a:gd name="T101" fmla="*/ 116 h 1375"/>
                <a:gd name="T102" fmla="*/ 549 w 1819"/>
                <a:gd name="T103" fmla="*/ 132 h 1375"/>
                <a:gd name="T104" fmla="*/ 599 w 1819"/>
                <a:gd name="T105" fmla="*/ 110 h 1375"/>
                <a:gd name="T106" fmla="*/ 696 w 1819"/>
                <a:gd name="T107" fmla="*/ 70 h 1375"/>
                <a:gd name="T108" fmla="*/ 799 w 1819"/>
                <a:gd name="T109" fmla="*/ 63 h 1375"/>
                <a:gd name="T110" fmla="*/ 846 w 1819"/>
                <a:gd name="T111" fmla="*/ 90 h 1375"/>
                <a:gd name="T112" fmla="*/ 836 w 1819"/>
                <a:gd name="T113" fmla="*/ 65 h 1375"/>
                <a:gd name="T114" fmla="*/ 849 w 1819"/>
                <a:gd name="T115" fmla="*/ 36 h 1375"/>
                <a:gd name="T116" fmla="*/ 978 w 1819"/>
                <a:gd name="T117" fmla="*/ 0 h 1375"/>
                <a:gd name="T118" fmla="*/ 1052 w 1819"/>
                <a:gd name="T119" fmla="*/ 43 h 1375"/>
                <a:gd name="T120" fmla="*/ 1242 w 1819"/>
                <a:gd name="T121" fmla="*/ 56 h 1375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819" h="1375">
                  <a:moveTo>
                    <a:pt x="1272" y="66"/>
                  </a:moveTo>
                  <a:lnTo>
                    <a:pt x="1272" y="62"/>
                  </a:lnTo>
                  <a:lnTo>
                    <a:pt x="1272" y="59"/>
                  </a:lnTo>
                  <a:lnTo>
                    <a:pt x="1286" y="60"/>
                  </a:lnTo>
                  <a:lnTo>
                    <a:pt x="1302" y="62"/>
                  </a:lnTo>
                  <a:lnTo>
                    <a:pt x="1317" y="63"/>
                  </a:lnTo>
                  <a:lnTo>
                    <a:pt x="1333" y="65"/>
                  </a:lnTo>
                  <a:lnTo>
                    <a:pt x="1333" y="63"/>
                  </a:lnTo>
                  <a:lnTo>
                    <a:pt x="1335" y="62"/>
                  </a:lnTo>
                  <a:lnTo>
                    <a:pt x="1330" y="59"/>
                  </a:lnTo>
                  <a:lnTo>
                    <a:pt x="1327" y="56"/>
                  </a:lnTo>
                  <a:lnTo>
                    <a:pt x="1325" y="53"/>
                  </a:lnTo>
                  <a:lnTo>
                    <a:pt x="1323" y="48"/>
                  </a:lnTo>
                  <a:lnTo>
                    <a:pt x="1337" y="48"/>
                  </a:lnTo>
                  <a:lnTo>
                    <a:pt x="1350" y="49"/>
                  </a:lnTo>
                  <a:lnTo>
                    <a:pt x="1356" y="50"/>
                  </a:lnTo>
                  <a:lnTo>
                    <a:pt x="1362" y="52"/>
                  </a:lnTo>
                  <a:lnTo>
                    <a:pt x="1366" y="55"/>
                  </a:lnTo>
                  <a:lnTo>
                    <a:pt x="1369" y="59"/>
                  </a:lnTo>
                  <a:lnTo>
                    <a:pt x="1377" y="55"/>
                  </a:lnTo>
                  <a:lnTo>
                    <a:pt x="1385" y="53"/>
                  </a:lnTo>
                  <a:lnTo>
                    <a:pt x="1390" y="53"/>
                  </a:lnTo>
                  <a:lnTo>
                    <a:pt x="1396" y="53"/>
                  </a:lnTo>
                  <a:lnTo>
                    <a:pt x="1406" y="58"/>
                  </a:lnTo>
                  <a:lnTo>
                    <a:pt x="1417" y="65"/>
                  </a:lnTo>
                  <a:lnTo>
                    <a:pt x="1435" y="65"/>
                  </a:lnTo>
                  <a:lnTo>
                    <a:pt x="1452" y="65"/>
                  </a:lnTo>
                  <a:lnTo>
                    <a:pt x="1467" y="66"/>
                  </a:lnTo>
                  <a:lnTo>
                    <a:pt x="1484" y="66"/>
                  </a:lnTo>
                  <a:lnTo>
                    <a:pt x="1504" y="72"/>
                  </a:lnTo>
                  <a:lnTo>
                    <a:pt x="1524" y="79"/>
                  </a:lnTo>
                  <a:lnTo>
                    <a:pt x="1542" y="79"/>
                  </a:lnTo>
                  <a:lnTo>
                    <a:pt x="1557" y="80"/>
                  </a:lnTo>
                  <a:lnTo>
                    <a:pt x="1573" y="80"/>
                  </a:lnTo>
                  <a:lnTo>
                    <a:pt x="1590" y="80"/>
                  </a:lnTo>
                  <a:lnTo>
                    <a:pt x="1602" y="86"/>
                  </a:lnTo>
                  <a:lnTo>
                    <a:pt x="1617" y="89"/>
                  </a:lnTo>
                  <a:lnTo>
                    <a:pt x="1617" y="87"/>
                  </a:lnTo>
                  <a:lnTo>
                    <a:pt x="1616" y="85"/>
                  </a:lnTo>
                  <a:lnTo>
                    <a:pt x="1613" y="82"/>
                  </a:lnTo>
                  <a:lnTo>
                    <a:pt x="1606" y="80"/>
                  </a:lnTo>
                  <a:lnTo>
                    <a:pt x="1600" y="77"/>
                  </a:lnTo>
                  <a:lnTo>
                    <a:pt x="1600" y="76"/>
                  </a:lnTo>
                  <a:lnTo>
                    <a:pt x="1600" y="75"/>
                  </a:lnTo>
                  <a:lnTo>
                    <a:pt x="1600" y="73"/>
                  </a:lnTo>
                  <a:lnTo>
                    <a:pt x="1602" y="72"/>
                  </a:lnTo>
                  <a:lnTo>
                    <a:pt x="1623" y="72"/>
                  </a:lnTo>
                  <a:lnTo>
                    <a:pt x="1646" y="76"/>
                  </a:lnTo>
                  <a:lnTo>
                    <a:pt x="1667" y="80"/>
                  </a:lnTo>
                  <a:lnTo>
                    <a:pt x="1687" y="86"/>
                  </a:lnTo>
                  <a:lnTo>
                    <a:pt x="1727" y="99"/>
                  </a:lnTo>
                  <a:lnTo>
                    <a:pt x="1764" y="112"/>
                  </a:lnTo>
                  <a:lnTo>
                    <a:pt x="1787" y="113"/>
                  </a:lnTo>
                  <a:lnTo>
                    <a:pt x="1807" y="117"/>
                  </a:lnTo>
                  <a:lnTo>
                    <a:pt x="1813" y="126"/>
                  </a:lnTo>
                  <a:lnTo>
                    <a:pt x="1819" y="136"/>
                  </a:lnTo>
                  <a:lnTo>
                    <a:pt x="1800" y="133"/>
                  </a:lnTo>
                  <a:lnTo>
                    <a:pt x="1776" y="127"/>
                  </a:lnTo>
                  <a:lnTo>
                    <a:pt x="1763" y="125"/>
                  </a:lnTo>
                  <a:lnTo>
                    <a:pt x="1753" y="123"/>
                  </a:lnTo>
                  <a:lnTo>
                    <a:pt x="1744" y="122"/>
                  </a:lnTo>
                  <a:lnTo>
                    <a:pt x="1740" y="123"/>
                  </a:lnTo>
                  <a:lnTo>
                    <a:pt x="1743" y="126"/>
                  </a:lnTo>
                  <a:lnTo>
                    <a:pt x="1746" y="130"/>
                  </a:lnTo>
                  <a:lnTo>
                    <a:pt x="1737" y="130"/>
                  </a:lnTo>
                  <a:lnTo>
                    <a:pt x="1729" y="132"/>
                  </a:lnTo>
                  <a:lnTo>
                    <a:pt x="1729" y="133"/>
                  </a:lnTo>
                  <a:lnTo>
                    <a:pt x="1737" y="133"/>
                  </a:lnTo>
                  <a:lnTo>
                    <a:pt x="1744" y="136"/>
                  </a:lnTo>
                  <a:lnTo>
                    <a:pt x="1750" y="137"/>
                  </a:lnTo>
                  <a:lnTo>
                    <a:pt x="1757" y="140"/>
                  </a:lnTo>
                  <a:lnTo>
                    <a:pt x="1770" y="146"/>
                  </a:lnTo>
                  <a:lnTo>
                    <a:pt x="1784" y="152"/>
                  </a:lnTo>
                  <a:lnTo>
                    <a:pt x="1784" y="156"/>
                  </a:lnTo>
                  <a:lnTo>
                    <a:pt x="1784" y="160"/>
                  </a:lnTo>
                  <a:lnTo>
                    <a:pt x="1783" y="162"/>
                  </a:lnTo>
                  <a:lnTo>
                    <a:pt x="1781" y="163"/>
                  </a:lnTo>
                  <a:lnTo>
                    <a:pt x="1767" y="162"/>
                  </a:lnTo>
                  <a:lnTo>
                    <a:pt x="1753" y="165"/>
                  </a:lnTo>
                  <a:lnTo>
                    <a:pt x="1749" y="166"/>
                  </a:lnTo>
                  <a:lnTo>
                    <a:pt x="1744" y="170"/>
                  </a:lnTo>
                  <a:lnTo>
                    <a:pt x="1740" y="176"/>
                  </a:lnTo>
                  <a:lnTo>
                    <a:pt x="1739" y="185"/>
                  </a:lnTo>
                  <a:lnTo>
                    <a:pt x="1731" y="186"/>
                  </a:lnTo>
                  <a:lnTo>
                    <a:pt x="1724" y="186"/>
                  </a:lnTo>
                  <a:lnTo>
                    <a:pt x="1723" y="182"/>
                  </a:lnTo>
                  <a:lnTo>
                    <a:pt x="1720" y="179"/>
                  </a:lnTo>
                  <a:lnTo>
                    <a:pt x="1710" y="180"/>
                  </a:lnTo>
                  <a:lnTo>
                    <a:pt x="1700" y="183"/>
                  </a:lnTo>
                  <a:lnTo>
                    <a:pt x="1690" y="187"/>
                  </a:lnTo>
                  <a:lnTo>
                    <a:pt x="1683" y="193"/>
                  </a:lnTo>
                  <a:lnTo>
                    <a:pt x="1686" y="200"/>
                  </a:lnTo>
                  <a:lnTo>
                    <a:pt x="1689" y="205"/>
                  </a:lnTo>
                  <a:lnTo>
                    <a:pt x="1692" y="207"/>
                  </a:lnTo>
                  <a:lnTo>
                    <a:pt x="1694" y="210"/>
                  </a:lnTo>
                  <a:lnTo>
                    <a:pt x="1702" y="213"/>
                  </a:lnTo>
                  <a:lnTo>
                    <a:pt x="1713" y="219"/>
                  </a:lnTo>
                  <a:lnTo>
                    <a:pt x="1714" y="226"/>
                  </a:lnTo>
                  <a:lnTo>
                    <a:pt x="1716" y="235"/>
                  </a:lnTo>
                  <a:lnTo>
                    <a:pt x="1720" y="235"/>
                  </a:lnTo>
                  <a:lnTo>
                    <a:pt x="1723" y="237"/>
                  </a:lnTo>
                  <a:lnTo>
                    <a:pt x="1726" y="245"/>
                  </a:lnTo>
                  <a:lnTo>
                    <a:pt x="1727" y="252"/>
                  </a:lnTo>
                  <a:lnTo>
                    <a:pt x="1727" y="259"/>
                  </a:lnTo>
                  <a:lnTo>
                    <a:pt x="1727" y="266"/>
                  </a:lnTo>
                  <a:lnTo>
                    <a:pt x="1727" y="277"/>
                  </a:lnTo>
                  <a:lnTo>
                    <a:pt x="1727" y="290"/>
                  </a:lnTo>
                  <a:lnTo>
                    <a:pt x="1723" y="290"/>
                  </a:lnTo>
                  <a:lnTo>
                    <a:pt x="1717" y="290"/>
                  </a:lnTo>
                  <a:lnTo>
                    <a:pt x="1700" y="277"/>
                  </a:lnTo>
                  <a:lnTo>
                    <a:pt x="1682" y="263"/>
                  </a:lnTo>
                  <a:lnTo>
                    <a:pt x="1664" y="247"/>
                  </a:lnTo>
                  <a:lnTo>
                    <a:pt x="1650" y="232"/>
                  </a:lnTo>
                  <a:lnTo>
                    <a:pt x="1652" y="222"/>
                  </a:lnTo>
                  <a:lnTo>
                    <a:pt x="1653" y="212"/>
                  </a:lnTo>
                  <a:lnTo>
                    <a:pt x="1657" y="202"/>
                  </a:lnTo>
                  <a:lnTo>
                    <a:pt x="1660" y="193"/>
                  </a:lnTo>
                  <a:lnTo>
                    <a:pt x="1663" y="185"/>
                  </a:lnTo>
                  <a:lnTo>
                    <a:pt x="1664" y="176"/>
                  </a:lnTo>
                  <a:lnTo>
                    <a:pt x="1664" y="167"/>
                  </a:lnTo>
                  <a:lnTo>
                    <a:pt x="1662" y="160"/>
                  </a:lnTo>
                  <a:lnTo>
                    <a:pt x="1656" y="160"/>
                  </a:lnTo>
                  <a:lnTo>
                    <a:pt x="1650" y="160"/>
                  </a:lnTo>
                  <a:lnTo>
                    <a:pt x="1649" y="166"/>
                  </a:lnTo>
                  <a:lnTo>
                    <a:pt x="1649" y="173"/>
                  </a:lnTo>
                  <a:lnTo>
                    <a:pt x="1646" y="173"/>
                  </a:lnTo>
                  <a:lnTo>
                    <a:pt x="1644" y="175"/>
                  </a:lnTo>
                  <a:lnTo>
                    <a:pt x="1639" y="175"/>
                  </a:lnTo>
                  <a:lnTo>
                    <a:pt x="1633" y="176"/>
                  </a:lnTo>
                  <a:lnTo>
                    <a:pt x="1629" y="170"/>
                  </a:lnTo>
                  <a:lnTo>
                    <a:pt x="1624" y="166"/>
                  </a:lnTo>
                  <a:lnTo>
                    <a:pt x="1619" y="166"/>
                  </a:lnTo>
                  <a:lnTo>
                    <a:pt x="1614" y="166"/>
                  </a:lnTo>
                  <a:lnTo>
                    <a:pt x="1609" y="166"/>
                  </a:lnTo>
                  <a:lnTo>
                    <a:pt x="1606" y="169"/>
                  </a:lnTo>
                  <a:lnTo>
                    <a:pt x="1603" y="170"/>
                  </a:lnTo>
                  <a:lnTo>
                    <a:pt x="1600" y="173"/>
                  </a:lnTo>
                  <a:lnTo>
                    <a:pt x="1600" y="180"/>
                  </a:lnTo>
                  <a:lnTo>
                    <a:pt x="1600" y="187"/>
                  </a:lnTo>
                  <a:lnTo>
                    <a:pt x="1603" y="190"/>
                  </a:lnTo>
                  <a:lnTo>
                    <a:pt x="1607" y="192"/>
                  </a:lnTo>
                  <a:lnTo>
                    <a:pt x="1606" y="193"/>
                  </a:lnTo>
                  <a:lnTo>
                    <a:pt x="1606" y="195"/>
                  </a:lnTo>
                  <a:lnTo>
                    <a:pt x="1582" y="196"/>
                  </a:lnTo>
                  <a:lnTo>
                    <a:pt x="1553" y="196"/>
                  </a:lnTo>
                  <a:lnTo>
                    <a:pt x="1539" y="195"/>
                  </a:lnTo>
                  <a:lnTo>
                    <a:pt x="1524" y="196"/>
                  </a:lnTo>
                  <a:lnTo>
                    <a:pt x="1512" y="197"/>
                  </a:lnTo>
                  <a:lnTo>
                    <a:pt x="1499" y="200"/>
                  </a:lnTo>
                  <a:lnTo>
                    <a:pt x="1494" y="213"/>
                  </a:lnTo>
                  <a:lnTo>
                    <a:pt x="1490" y="227"/>
                  </a:lnTo>
                  <a:lnTo>
                    <a:pt x="1484" y="239"/>
                  </a:lnTo>
                  <a:lnTo>
                    <a:pt x="1480" y="250"/>
                  </a:lnTo>
                  <a:lnTo>
                    <a:pt x="1496" y="257"/>
                  </a:lnTo>
                  <a:lnTo>
                    <a:pt x="1510" y="262"/>
                  </a:lnTo>
                  <a:lnTo>
                    <a:pt x="1520" y="259"/>
                  </a:lnTo>
                  <a:lnTo>
                    <a:pt x="1534" y="256"/>
                  </a:lnTo>
                  <a:lnTo>
                    <a:pt x="1539" y="263"/>
                  </a:lnTo>
                  <a:lnTo>
                    <a:pt x="1544" y="267"/>
                  </a:lnTo>
                  <a:lnTo>
                    <a:pt x="1552" y="273"/>
                  </a:lnTo>
                  <a:lnTo>
                    <a:pt x="1559" y="277"/>
                  </a:lnTo>
                  <a:lnTo>
                    <a:pt x="1557" y="266"/>
                  </a:lnTo>
                  <a:lnTo>
                    <a:pt x="1556" y="256"/>
                  </a:lnTo>
                  <a:lnTo>
                    <a:pt x="1569" y="267"/>
                  </a:lnTo>
                  <a:lnTo>
                    <a:pt x="1590" y="287"/>
                  </a:lnTo>
                  <a:lnTo>
                    <a:pt x="1612" y="307"/>
                  </a:lnTo>
                  <a:lnTo>
                    <a:pt x="1623" y="322"/>
                  </a:lnTo>
                  <a:lnTo>
                    <a:pt x="1614" y="319"/>
                  </a:lnTo>
                  <a:lnTo>
                    <a:pt x="1606" y="316"/>
                  </a:lnTo>
                  <a:lnTo>
                    <a:pt x="1606" y="317"/>
                  </a:lnTo>
                  <a:lnTo>
                    <a:pt x="1606" y="319"/>
                  </a:lnTo>
                  <a:lnTo>
                    <a:pt x="1620" y="334"/>
                  </a:lnTo>
                  <a:lnTo>
                    <a:pt x="1632" y="352"/>
                  </a:lnTo>
                  <a:lnTo>
                    <a:pt x="1632" y="353"/>
                  </a:lnTo>
                  <a:lnTo>
                    <a:pt x="1630" y="353"/>
                  </a:lnTo>
                  <a:lnTo>
                    <a:pt x="1623" y="353"/>
                  </a:lnTo>
                  <a:lnTo>
                    <a:pt x="1616" y="352"/>
                  </a:lnTo>
                  <a:lnTo>
                    <a:pt x="1613" y="343"/>
                  </a:lnTo>
                  <a:lnTo>
                    <a:pt x="1607" y="333"/>
                  </a:lnTo>
                  <a:lnTo>
                    <a:pt x="1602" y="323"/>
                  </a:lnTo>
                  <a:lnTo>
                    <a:pt x="1593" y="312"/>
                  </a:lnTo>
                  <a:lnTo>
                    <a:pt x="1586" y="300"/>
                  </a:lnTo>
                  <a:lnTo>
                    <a:pt x="1577" y="290"/>
                  </a:lnTo>
                  <a:lnTo>
                    <a:pt x="1570" y="283"/>
                  </a:lnTo>
                  <a:lnTo>
                    <a:pt x="1563" y="279"/>
                  </a:lnTo>
                  <a:lnTo>
                    <a:pt x="1563" y="280"/>
                  </a:lnTo>
                  <a:lnTo>
                    <a:pt x="1563" y="283"/>
                  </a:lnTo>
                  <a:lnTo>
                    <a:pt x="1573" y="306"/>
                  </a:lnTo>
                  <a:lnTo>
                    <a:pt x="1579" y="326"/>
                  </a:lnTo>
                  <a:lnTo>
                    <a:pt x="1580" y="334"/>
                  </a:lnTo>
                  <a:lnTo>
                    <a:pt x="1579" y="346"/>
                  </a:lnTo>
                  <a:lnTo>
                    <a:pt x="1576" y="359"/>
                  </a:lnTo>
                  <a:lnTo>
                    <a:pt x="1572" y="374"/>
                  </a:lnTo>
                  <a:lnTo>
                    <a:pt x="1570" y="380"/>
                  </a:lnTo>
                  <a:lnTo>
                    <a:pt x="1570" y="386"/>
                  </a:lnTo>
                  <a:lnTo>
                    <a:pt x="1570" y="389"/>
                  </a:lnTo>
                  <a:lnTo>
                    <a:pt x="1566" y="393"/>
                  </a:lnTo>
                  <a:lnTo>
                    <a:pt x="1559" y="396"/>
                  </a:lnTo>
                  <a:lnTo>
                    <a:pt x="1552" y="396"/>
                  </a:lnTo>
                  <a:lnTo>
                    <a:pt x="1544" y="396"/>
                  </a:lnTo>
                  <a:lnTo>
                    <a:pt x="1536" y="394"/>
                  </a:lnTo>
                  <a:lnTo>
                    <a:pt x="1532" y="399"/>
                  </a:lnTo>
                  <a:lnTo>
                    <a:pt x="1527" y="403"/>
                  </a:lnTo>
                  <a:lnTo>
                    <a:pt x="1532" y="412"/>
                  </a:lnTo>
                  <a:lnTo>
                    <a:pt x="1536" y="420"/>
                  </a:lnTo>
                  <a:lnTo>
                    <a:pt x="1533" y="424"/>
                  </a:lnTo>
                  <a:lnTo>
                    <a:pt x="1530" y="427"/>
                  </a:lnTo>
                  <a:lnTo>
                    <a:pt x="1527" y="429"/>
                  </a:lnTo>
                  <a:lnTo>
                    <a:pt x="1523" y="432"/>
                  </a:lnTo>
                  <a:lnTo>
                    <a:pt x="1523" y="437"/>
                  </a:lnTo>
                  <a:lnTo>
                    <a:pt x="1523" y="443"/>
                  </a:lnTo>
                  <a:lnTo>
                    <a:pt x="1529" y="444"/>
                  </a:lnTo>
                  <a:lnTo>
                    <a:pt x="1536" y="449"/>
                  </a:lnTo>
                  <a:lnTo>
                    <a:pt x="1542" y="453"/>
                  </a:lnTo>
                  <a:lnTo>
                    <a:pt x="1547" y="459"/>
                  </a:lnTo>
                  <a:lnTo>
                    <a:pt x="1552" y="464"/>
                  </a:lnTo>
                  <a:lnTo>
                    <a:pt x="1556" y="472"/>
                  </a:lnTo>
                  <a:lnTo>
                    <a:pt x="1559" y="477"/>
                  </a:lnTo>
                  <a:lnTo>
                    <a:pt x="1560" y="484"/>
                  </a:lnTo>
                  <a:lnTo>
                    <a:pt x="1552" y="494"/>
                  </a:lnTo>
                  <a:lnTo>
                    <a:pt x="1543" y="503"/>
                  </a:lnTo>
                  <a:lnTo>
                    <a:pt x="1537" y="503"/>
                  </a:lnTo>
                  <a:lnTo>
                    <a:pt x="1533" y="500"/>
                  </a:lnTo>
                  <a:lnTo>
                    <a:pt x="1533" y="487"/>
                  </a:lnTo>
                  <a:lnTo>
                    <a:pt x="1532" y="477"/>
                  </a:lnTo>
                  <a:lnTo>
                    <a:pt x="1530" y="473"/>
                  </a:lnTo>
                  <a:lnTo>
                    <a:pt x="1527" y="469"/>
                  </a:lnTo>
                  <a:lnTo>
                    <a:pt x="1526" y="464"/>
                  </a:lnTo>
                  <a:lnTo>
                    <a:pt x="1522" y="462"/>
                  </a:lnTo>
                  <a:lnTo>
                    <a:pt x="1510" y="459"/>
                  </a:lnTo>
                  <a:lnTo>
                    <a:pt x="1500" y="456"/>
                  </a:lnTo>
                  <a:lnTo>
                    <a:pt x="1500" y="447"/>
                  </a:lnTo>
                  <a:lnTo>
                    <a:pt x="1500" y="443"/>
                  </a:lnTo>
                  <a:lnTo>
                    <a:pt x="1499" y="439"/>
                  </a:lnTo>
                  <a:lnTo>
                    <a:pt x="1496" y="434"/>
                  </a:lnTo>
                  <a:lnTo>
                    <a:pt x="1484" y="434"/>
                  </a:lnTo>
                  <a:lnTo>
                    <a:pt x="1476" y="437"/>
                  </a:lnTo>
                  <a:lnTo>
                    <a:pt x="1469" y="440"/>
                  </a:lnTo>
                  <a:lnTo>
                    <a:pt x="1460" y="444"/>
                  </a:lnTo>
                  <a:lnTo>
                    <a:pt x="1460" y="433"/>
                  </a:lnTo>
                  <a:lnTo>
                    <a:pt x="1457" y="424"/>
                  </a:lnTo>
                  <a:lnTo>
                    <a:pt x="1452" y="423"/>
                  </a:lnTo>
                  <a:lnTo>
                    <a:pt x="1445" y="422"/>
                  </a:lnTo>
                  <a:lnTo>
                    <a:pt x="1442" y="429"/>
                  </a:lnTo>
                  <a:lnTo>
                    <a:pt x="1436" y="434"/>
                  </a:lnTo>
                  <a:lnTo>
                    <a:pt x="1430" y="439"/>
                  </a:lnTo>
                  <a:lnTo>
                    <a:pt x="1423" y="442"/>
                  </a:lnTo>
                  <a:lnTo>
                    <a:pt x="1425" y="447"/>
                  </a:lnTo>
                  <a:lnTo>
                    <a:pt x="1426" y="454"/>
                  </a:lnTo>
                  <a:lnTo>
                    <a:pt x="1432" y="456"/>
                  </a:lnTo>
                  <a:lnTo>
                    <a:pt x="1436" y="456"/>
                  </a:lnTo>
                  <a:lnTo>
                    <a:pt x="1439" y="459"/>
                  </a:lnTo>
                  <a:lnTo>
                    <a:pt x="1442" y="460"/>
                  </a:lnTo>
                  <a:lnTo>
                    <a:pt x="1445" y="462"/>
                  </a:lnTo>
                  <a:lnTo>
                    <a:pt x="1447" y="464"/>
                  </a:lnTo>
                  <a:lnTo>
                    <a:pt x="1450" y="466"/>
                  </a:lnTo>
                  <a:lnTo>
                    <a:pt x="1456" y="466"/>
                  </a:lnTo>
                  <a:lnTo>
                    <a:pt x="1459" y="463"/>
                  </a:lnTo>
                  <a:lnTo>
                    <a:pt x="1460" y="462"/>
                  </a:lnTo>
                  <a:lnTo>
                    <a:pt x="1464" y="460"/>
                  </a:lnTo>
                  <a:lnTo>
                    <a:pt x="1467" y="460"/>
                  </a:lnTo>
                  <a:lnTo>
                    <a:pt x="1476" y="463"/>
                  </a:lnTo>
                  <a:lnTo>
                    <a:pt x="1482" y="466"/>
                  </a:lnTo>
                  <a:lnTo>
                    <a:pt x="1474" y="472"/>
                  </a:lnTo>
                  <a:lnTo>
                    <a:pt x="1469" y="477"/>
                  </a:lnTo>
                  <a:lnTo>
                    <a:pt x="1466" y="480"/>
                  </a:lnTo>
                  <a:lnTo>
                    <a:pt x="1463" y="483"/>
                  </a:lnTo>
                  <a:lnTo>
                    <a:pt x="1462" y="487"/>
                  </a:lnTo>
                  <a:lnTo>
                    <a:pt x="1460" y="493"/>
                  </a:lnTo>
                  <a:lnTo>
                    <a:pt x="1464" y="500"/>
                  </a:lnTo>
                  <a:lnTo>
                    <a:pt x="1469" y="506"/>
                  </a:lnTo>
                  <a:lnTo>
                    <a:pt x="1473" y="510"/>
                  </a:lnTo>
                  <a:lnTo>
                    <a:pt x="1479" y="516"/>
                  </a:lnTo>
                  <a:lnTo>
                    <a:pt x="1489" y="524"/>
                  </a:lnTo>
                  <a:lnTo>
                    <a:pt x="1499" y="534"/>
                  </a:lnTo>
                  <a:lnTo>
                    <a:pt x="1496" y="536"/>
                  </a:lnTo>
                  <a:lnTo>
                    <a:pt x="1494" y="536"/>
                  </a:lnTo>
                  <a:lnTo>
                    <a:pt x="1494" y="537"/>
                  </a:lnTo>
                  <a:lnTo>
                    <a:pt x="1494" y="540"/>
                  </a:lnTo>
                  <a:lnTo>
                    <a:pt x="1499" y="542"/>
                  </a:lnTo>
                  <a:lnTo>
                    <a:pt x="1503" y="544"/>
                  </a:lnTo>
                  <a:lnTo>
                    <a:pt x="1497" y="550"/>
                  </a:lnTo>
                  <a:lnTo>
                    <a:pt x="1492" y="556"/>
                  </a:lnTo>
                  <a:lnTo>
                    <a:pt x="1493" y="556"/>
                  </a:lnTo>
                  <a:lnTo>
                    <a:pt x="1494" y="556"/>
                  </a:lnTo>
                  <a:lnTo>
                    <a:pt x="1503" y="557"/>
                  </a:lnTo>
                  <a:lnTo>
                    <a:pt x="1509" y="561"/>
                  </a:lnTo>
                  <a:lnTo>
                    <a:pt x="1510" y="566"/>
                  </a:lnTo>
                  <a:lnTo>
                    <a:pt x="1509" y="569"/>
                  </a:lnTo>
                  <a:lnTo>
                    <a:pt x="1509" y="571"/>
                  </a:lnTo>
                  <a:lnTo>
                    <a:pt x="1507" y="574"/>
                  </a:lnTo>
                  <a:lnTo>
                    <a:pt x="1503" y="580"/>
                  </a:lnTo>
                  <a:lnTo>
                    <a:pt x="1500" y="586"/>
                  </a:lnTo>
                  <a:lnTo>
                    <a:pt x="1492" y="607"/>
                  </a:lnTo>
                  <a:lnTo>
                    <a:pt x="1484" y="626"/>
                  </a:lnTo>
                  <a:lnTo>
                    <a:pt x="1480" y="634"/>
                  </a:lnTo>
                  <a:lnTo>
                    <a:pt x="1473" y="641"/>
                  </a:lnTo>
                  <a:lnTo>
                    <a:pt x="1466" y="647"/>
                  </a:lnTo>
                  <a:lnTo>
                    <a:pt x="1455" y="653"/>
                  </a:lnTo>
                  <a:lnTo>
                    <a:pt x="1442" y="653"/>
                  </a:lnTo>
                  <a:lnTo>
                    <a:pt x="1433" y="651"/>
                  </a:lnTo>
                  <a:lnTo>
                    <a:pt x="1433" y="654"/>
                  </a:lnTo>
                  <a:lnTo>
                    <a:pt x="1433" y="659"/>
                  </a:lnTo>
                  <a:lnTo>
                    <a:pt x="1423" y="661"/>
                  </a:lnTo>
                  <a:lnTo>
                    <a:pt x="1415" y="666"/>
                  </a:lnTo>
                  <a:lnTo>
                    <a:pt x="1409" y="671"/>
                  </a:lnTo>
                  <a:lnTo>
                    <a:pt x="1403" y="677"/>
                  </a:lnTo>
                  <a:lnTo>
                    <a:pt x="1400" y="673"/>
                  </a:lnTo>
                  <a:lnTo>
                    <a:pt x="1396" y="667"/>
                  </a:lnTo>
                  <a:lnTo>
                    <a:pt x="1395" y="666"/>
                  </a:lnTo>
                  <a:lnTo>
                    <a:pt x="1390" y="664"/>
                  </a:lnTo>
                  <a:lnTo>
                    <a:pt x="1386" y="663"/>
                  </a:lnTo>
                  <a:lnTo>
                    <a:pt x="1380" y="661"/>
                  </a:lnTo>
                  <a:lnTo>
                    <a:pt x="1370" y="670"/>
                  </a:lnTo>
                  <a:lnTo>
                    <a:pt x="1363" y="679"/>
                  </a:lnTo>
                  <a:lnTo>
                    <a:pt x="1360" y="684"/>
                  </a:lnTo>
                  <a:lnTo>
                    <a:pt x="1359" y="691"/>
                  </a:lnTo>
                  <a:lnTo>
                    <a:pt x="1357" y="699"/>
                  </a:lnTo>
                  <a:lnTo>
                    <a:pt x="1357" y="709"/>
                  </a:lnTo>
                  <a:lnTo>
                    <a:pt x="1370" y="719"/>
                  </a:lnTo>
                  <a:lnTo>
                    <a:pt x="1383" y="730"/>
                  </a:lnTo>
                  <a:lnTo>
                    <a:pt x="1390" y="736"/>
                  </a:lnTo>
                  <a:lnTo>
                    <a:pt x="1396" y="741"/>
                  </a:lnTo>
                  <a:lnTo>
                    <a:pt x="1400" y="749"/>
                  </a:lnTo>
                  <a:lnTo>
                    <a:pt x="1405" y="756"/>
                  </a:lnTo>
                  <a:lnTo>
                    <a:pt x="1407" y="774"/>
                  </a:lnTo>
                  <a:lnTo>
                    <a:pt x="1409" y="791"/>
                  </a:lnTo>
                  <a:lnTo>
                    <a:pt x="1392" y="810"/>
                  </a:lnTo>
                  <a:lnTo>
                    <a:pt x="1373" y="828"/>
                  </a:lnTo>
                  <a:lnTo>
                    <a:pt x="1366" y="828"/>
                  </a:lnTo>
                  <a:lnTo>
                    <a:pt x="1360" y="826"/>
                  </a:lnTo>
                  <a:lnTo>
                    <a:pt x="1362" y="818"/>
                  </a:lnTo>
                  <a:lnTo>
                    <a:pt x="1365" y="814"/>
                  </a:lnTo>
                  <a:lnTo>
                    <a:pt x="1363" y="813"/>
                  </a:lnTo>
                  <a:lnTo>
                    <a:pt x="1362" y="813"/>
                  </a:lnTo>
                  <a:lnTo>
                    <a:pt x="1352" y="807"/>
                  </a:lnTo>
                  <a:lnTo>
                    <a:pt x="1340" y="803"/>
                  </a:lnTo>
                  <a:lnTo>
                    <a:pt x="1337" y="793"/>
                  </a:lnTo>
                  <a:lnTo>
                    <a:pt x="1336" y="784"/>
                  </a:lnTo>
                  <a:lnTo>
                    <a:pt x="1323" y="774"/>
                  </a:lnTo>
                  <a:lnTo>
                    <a:pt x="1309" y="767"/>
                  </a:lnTo>
                  <a:lnTo>
                    <a:pt x="1307" y="767"/>
                  </a:lnTo>
                  <a:lnTo>
                    <a:pt x="1305" y="769"/>
                  </a:lnTo>
                  <a:lnTo>
                    <a:pt x="1303" y="771"/>
                  </a:lnTo>
                  <a:lnTo>
                    <a:pt x="1302" y="774"/>
                  </a:lnTo>
                  <a:lnTo>
                    <a:pt x="1303" y="780"/>
                  </a:lnTo>
                  <a:lnTo>
                    <a:pt x="1303" y="786"/>
                  </a:lnTo>
                  <a:lnTo>
                    <a:pt x="1302" y="791"/>
                  </a:lnTo>
                  <a:lnTo>
                    <a:pt x="1300" y="797"/>
                  </a:lnTo>
                  <a:lnTo>
                    <a:pt x="1299" y="808"/>
                  </a:lnTo>
                  <a:lnTo>
                    <a:pt x="1299" y="820"/>
                  </a:lnTo>
                  <a:lnTo>
                    <a:pt x="1305" y="824"/>
                  </a:lnTo>
                  <a:lnTo>
                    <a:pt x="1309" y="827"/>
                  </a:lnTo>
                  <a:lnTo>
                    <a:pt x="1310" y="836"/>
                  </a:lnTo>
                  <a:lnTo>
                    <a:pt x="1312" y="844"/>
                  </a:lnTo>
                  <a:lnTo>
                    <a:pt x="1316" y="846"/>
                  </a:lnTo>
                  <a:lnTo>
                    <a:pt x="1322" y="846"/>
                  </a:lnTo>
                  <a:lnTo>
                    <a:pt x="1327" y="851"/>
                  </a:lnTo>
                  <a:lnTo>
                    <a:pt x="1333" y="856"/>
                  </a:lnTo>
                  <a:lnTo>
                    <a:pt x="1337" y="861"/>
                  </a:lnTo>
                  <a:lnTo>
                    <a:pt x="1342" y="867"/>
                  </a:lnTo>
                  <a:lnTo>
                    <a:pt x="1345" y="874"/>
                  </a:lnTo>
                  <a:lnTo>
                    <a:pt x="1346" y="881"/>
                  </a:lnTo>
                  <a:lnTo>
                    <a:pt x="1347" y="891"/>
                  </a:lnTo>
                  <a:lnTo>
                    <a:pt x="1347" y="900"/>
                  </a:lnTo>
                  <a:lnTo>
                    <a:pt x="1352" y="898"/>
                  </a:lnTo>
                  <a:lnTo>
                    <a:pt x="1356" y="897"/>
                  </a:lnTo>
                  <a:lnTo>
                    <a:pt x="1356" y="901"/>
                  </a:lnTo>
                  <a:lnTo>
                    <a:pt x="1356" y="906"/>
                  </a:lnTo>
                  <a:lnTo>
                    <a:pt x="1353" y="913"/>
                  </a:lnTo>
                  <a:lnTo>
                    <a:pt x="1350" y="921"/>
                  </a:lnTo>
                  <a:lnTo>
                    <a:pt x="1340" y="913"/>
                  </a:lnTo>
                  <a:lnTo>
                    <a:pt x="1332" y="903"/>
                  </a:lnTo>
                  <a:lnTo>
                    <a:pt x="1325" y="891"/>
                  </a:lnTo>
                  <a:lnTo>
                    <a:pt x="1317" y="880"/>
                  </a:lnTo>
                  <a:lnTo>
                    <a:pt x="1310" y="867"/>
                  </a:lnTo>
                  <a:lnTo>
                    <a:pt x="1305" y="856"/>
                  </a:lnTo>
                  <a:lnTo>
                    <a:pt x="1297" y="844"/>
                  </a:lnTo>
                  <a:lnTo>
                    <a:pt x="1289" y="833"/>
                  </a:lnTo>
                  <a:lnTo>
                    <a:pt x="1290" y="807"/>
                  </a:lnTo>
                  <a:lnTo>
                    <a:pt x="1290" y="784"/>
                  </a:lnTo>
                  <a:lnTo>
                    <a:pt x="1289" y="774"/>
                  </a:lnTo>
                  <a:lnTo>
                    <a:pt x="1286" y="764"/>
                  </a:lnTo>
                  <a:lnTo>
                    <a:pt x="1280" y="756"/>
                  </a:lnTo>
                  <a:lnTo>
                    <a:pt x="1273" y="749"/>
                  </a:lnTo>
                  <a:lnTo>
                    <a:pt x="1269" y="750"/>
                  </a:lnTo>
                  <a:lnTo>
                    <a:pt x="1266" y="750"/>
                  </a:lnTo>
                  <a:lnTo>
                    <a:pt x="1263" y="750"/>
                  </a:lnTo>
                  <a:lnTo>
                    <a:pt x="1259" y="749"/>
                  </a:lnTo>
                  <a:lnTo>
                    <a:pt x="1259" y="747"/>
                  </a:lnTo>
                  <a:lnTo>
                    <a:pt x="1260" y="744"/>
                  </a:lnTo>
                  <a:lnTo>
                    <a:pt x="1260" y="740"/>
                  </a:lnTo>
                  <a:lnTo>
                    <a:pt x="1266" y="741"/>
                  </a:lnTo>
                  <a:lnTo>
                    <a:pt x="1269" y="741"/>
                  </a:lnTo>
                  <a:lnTo>
                    <a:pt x="1270" y="741"/>
                  </a:lnTo>
                  <a:lnTo>
                    <a:pt x="1273" y="737"/>
                  </a:lnTo>
                  <a:lnTo>
                    <a:pt x="1273" y="736"/>
                  </a:lnTo>
                  <a:lnTo>
                    <a:pt x="1275" y="733"/>
                  </a:lnTo>
                  <a:lnTo>
                    <a:pt x="1270" y="726"/>
                  </a:lnTo>
                  <a:lnTo>
                    <a:pt x="1266" y="719"/>
                  </a:lnTo>
                  <a:lnTo>
                    <a:pt x="1257" y="729"/>
                  </a:lnTo>
                  <a:lnTo>
                    <a:pt x="1247" y="737"/>
                  </a:lnTo>
                  <a:lnTo>
                    <a:pt x="1242" y="734"/>
                  </a:lnTo>
                  <a:lnTo>
                    <a:pt x="1235" y="731"/>
                  </a:lnTo>
                  <a:lnTo>
                    <a:pt x="1236" y="721"/>
                  </a:lnTo>
                  <a:lnTo>
                    <a:pt x="1236" y="713"/>
                  </a:lnTo>
                  <a:lnTo>
                    <a:pt x="1233" y="707"/>
                  </a:lnTo>
                  <a:lnTo>
                    <a:pt x="1230" y="701"/>
                  </a:lnTo>
                  <a:lnTo>
                    <a:pt x="1220" y="690"/>
                  </a:lnTo>
                  <a:lnTo>
                    <a:pt x="1209" y="677"/>
                  </a:lnTo>
                  <a:lnTo>
                    <a:pt x="1206" y="669"/>
                  </a:lnTo>
                  <a:lnTo>
                    <a:pt x="1203" y="660"/>
                  </a:lnTo>
                  <a:lnTo>
                    <a:pt x="1202" y="657"/>
                  </a:lnTo>
                  <a:lnTo>
                    <a:pt x="1200" y="653"/>
                  </a:lnTo>
                  <a:lnTo>
                    <a:pt x="1198" y="650"/>
                  </a:lnTo>
                  <a:lnTo>
                    <a:pt x="1193" y="647"/>
                  </a:lnTo>
                  <a:lnTo>
                    <a:pt x="1190" y="650"/>
                  </a:lnTo>
                  <a:lnTo>
                    <a:pt x="1186" y="653"/>
                  </a:lnTo>
                  <a:lnTo>
                    <a:pt x="1185" y="649"/>
                  </a:lnTo>
                  <a:lnTo>
                    <a:pt x="1183" y="644"/>
                  </a:lnTo>
                  <a:lnTo>
                    <a:pt x="1182" y="641"/>
                  </a:lnTo>
                  <a:lnTo>
                    <a:pt x="1179" y="640"/>
                  </a:lnTo>
                  <a:lnTo>
                    <a:pt x="1178" y="650"/>
                  </a:lnTo>
                  <a:lnTo>
                    <a:pt x="1176" y="657"/>
                  </a:lnTo>
                  <a:lnTo>
                    <a:pt x="1168" y="659"/>
                  </a:lnTo>
                  <a:lnTo>
                    <a:pt x="1160" y="660"/>
                  </a:lnTo>
                  <a:lnTo>
                    <a:pt x="1155" y="663"/>
                  </a:lnTo>
                  <a:lnTo>
                    <a:pt x="1149" y="666"/>
                  </a:lnTo>
                  <a:lnTo>
                    <a:pt x="1145" y="677"/>
                  </a:lnTo>
                  <a:lnTo>
                    <a:pt x="1140" y="687"/>
                  </a:lnTo>
                  <a:lnTo>
                    <a:pt x="1126" y="700"/>
                  </a:lnTo>
                  <a:lnTo>
                    <a:pt x="1108" y="717"/>
                  </a:lnTo>
                  <a:lnTo>
                    <a:pt x="1099" y="726"/>
                  </a:lnTo>
                  <a:lnTo>
                    <a:pt x="1090" y="734"/>
                  </a:lnTo>
                  <a:lnTo>
                    <a:pt x="1085" y="743"/>
                  </a:lnTo>
                  <a:lnTo>
                    <a:pt x="1082" y="750"/>
                  </a:lnTo>
                  <a:lnTo>
                    <a:pt x="1085" y="761"/>
                  </a:lnTo>
                  <a:lnTo>
                    <a:pt x="1086" y="774"/>
                  </a:lnTo>
                  <a:lnTo>
                    <a:pt x="1085" y="787"/>
                  </a:lnTo>
                  <a:lnTo>
                    <a:pt x="1082" y="798"/>
                  </a:lnTo>
                  <a:lnTo>
                    <a:pt x="1073" y="820"/>
                  </a:lnTo>
                  <a:lnTo>
                    <a:pt x="1068" y="837"/>
                  </a:lnTo>
                  <a:lnTo>
                    <a:pt x="1062" y="836"/>
                  </a:lnTo>
                  <a:lnTo>
                    <a:pt x="1058" y="833"/>
                  </a:lnTo>
                  <a:lnTo>
                    <a:pt x="1052" y="827"/>
                  </a:lnTo>
                  <a:lnTo>
                    <a:pt x="1046" y="820"/>
                  </a:lnTo>
                  <a:lnTo>
                    <a:pt x="1036" y="803"/>
                  </a:lnTo>
                  <a:lnTo>
                    <a:pt x="1025" y="781"/>
                  </a:lnTo>
                  <a:lnTo>
                    <a:pt x="1006" y="739"/>
                  </a:lnTo>
                  <a:lnTo>
                    <a:pt x="995" y="707"/>
                  </a:lnTo>
                  <a:lnTo>
                    <a:pt x="993" y="694"/>
                  </a:lnTo>
                  <a:lnTo>
                    <a:pt x="993" y="681"/>
                  </a:lnTo>
                  <a:lnTo>
                    <a:pt x="993" y="674"/>
                  </a:lnTo>
                  <a:lnTo>
                    <a:pt x="993" y="669"/>
                  </a:lnTo>
                  <a:lnTo>
                    <a:pt x="992" y="663"/>
                  </a:lnTo>
                  <a:lnTo>
                    <a:pt x="989" y="659"/>
                  </a:lnTo>
                  <a:lnTo>
                    <a:pt x="986" y="660"/>
                  </a:lnTo>
                  <a:lnTo>
                    <a:pt x="983" y="663"/>
                  </a:lnTo>
                  <a:lnTo>
                    <a:pt x="983" y="670"/>
                  </a:lnTo>
                  <a:lnTo>
                    <a:pt x="982" y="674"/>
                  </a:lnTo>
                  <a:lnTo>
                    <a:pt x="980" y="676"/>
                  </a:lnTo>
                  <a:lnTo>
                    <a:pt x="979" y="676"/>
                  </a:lnTo>
                  <a:lnTo>
                    <a:pt x="975" y="676"/>
                  </a:lnTo>
                  <a:lnTo>
                    <a:pt x="969" y="674"/>
                  </a:lnTo>
                  <a:lnTo>
                    <a:pt x="963" y="671"/>
                  </a:lnTo>
                  <a:lnTo>
                    <a:pt x="959" y="667"/>
                  </a:lnTo>
                  <a:lnTo>
                    <a:pt x="955" y="663"/>
                  </a:lnTo>
                  <a:lnTo>
                    <a:pt x="952" y="657"/>
                  </a:lnTo>
                  <a:lnTo>
                    <a:pt x="961" y="653"/>
                  </a:lnTo>
                  <a:lnTo>
                    <a:pt x="968" y="647"/>
                  </a:lnTo>
                  <a:lnTo>
                    <a:pt x="968" y="646"/>
                  </a:lnTo>
                  <a:lnTo>
                    <a:pt x="956" y="647"/>
                  </a:lnTo>
                  <a:lnTo>
                    <a:pt x="945" y="647"/>
                  </a:lnTo>
                  <a:lnTo>
                    <a:pt x="941" y="639"/>
                  </a:lnTo>
                  <a:lnTo>
                    <a:pt x="932" y="630"/>
                  </a:lnTo>
                  <a:lnTo>
                    <a:pt x="923" y="621"/>
                  </a:lnTo>
                  <a:lnTo>
                    <a:pt x="916" y="616"/>
                  </a:lnTo>
                  <a:lnTo>
                    <a:pt x="883" y="619"/>
                  </a:lnTo>
                  <a:lnTo>
                    <a:pt x="853" y="621"/>
                  </a:lnTo>
                  <a:lnTo>
                    <a:pt x="846" y="621"/>
                  </a:lnTo>
                  <a:lnTo>
                    <a:pt x="839" y="620"/>
                  </a:lnTo>
                  <a:lnTo>
                    <a:pt x="833" y="619"/>
                  </a:lnTo>
                  <a:lnTo>
                    <a:pt x="828" y="616"/>
                  </a:lnTo>
                  <a:lnTo>
                    <a:pt x="823" y="613"/>
                  </a:lnTo>
                  <a:lnTo>
                    <a:pt x="819" y="609"/>
                  </a:lnTo>
                  <a:lnTo>
                    <a:pt x="815" y="603"/>
                  </a:lnTo>
                  <a:lnTo>
                    <a:pt x="812" y="596"/>
                  </a:lnTo>
                  <a:lnTo>
                    <a:pt x="792" y="596"/>
                  </a:lnTo>
                  <a:lnTo>
                    <a:pt x="773" y="596"/>
                  </a:lnTo>
                  <a:lnTo>
                    <a:pt x="765" y="593"/>
                  </a:lnTo>
                  <a:lnTo>
                    <a:pt x="758" y="590"/>
                  </a:lnTo>
                  <a:lnTo>
                    <a:pt x="751" y="584"/>
                  </a:lnTo>
                  <a:lnTo>
                    <a:pt x="745" y="576"/>
                  </a:lnTo>
                  <a:lnTo>
                    <a:pt x="741" y="569"/>
                  </a:lnTo>
                  <a:lnTo>
                    <a:pt x="738" y="563"/>
                  </a:lnTo>
                  <a:lnTo>
                    <a:pt x="735" y="559"/>
                  </a:lnTo>
                  <a:lnTo>
                    <a:pt x="729" y="553"/>
                  </a:lnTo>
                  <a:lnTo>
                    <a:pt x="722" y="553"/>
                  </a:lnTo>
                  <a:lnTo>
                    <a:pt x="715" y="554"/>
                  </a:lnTo>
                  <a:lnTo>
                    <a:pt x="716" y="564"/>
                  </a:lnTo>
                  <a:lnTo>
                    <a:pt x="721" y="576"/>
                  </a:lnTo>
                  <a:lnTo>
                    <a:pt x="728" y="587"/>
                  </a:lnTo>
                  <a:lnTo>
                    <a:pt x="735" y="599"/>
                  </a:lnTo>
                  <a:lnTo>
                    <a:pt x="751" y="620"/>
                  </a:lnTo>
                  <a:lnTo>
                    <a:pt x="765" y="634"/>
                  </a:lnTo>
                  <a:lnTo>
                    <a:pt x="773" y="634"/>
                  </a:lnTo>
                  <a:lnTo>
                    <a:pt x="779" y="634"/>
                  </a:lnTo>
                  <a:lnTo>
                    <a:pt x="785" y="631"/>
                  </a:lnTo>
                  <a:lnTo>
                    <a:pt x="791" y="629"/>
                  </a:lnTo>
                  <a:lnTo>
                    <a:pt x="792" y="621"/>
                  </a:lnTo>
                  <a:lnTo>
                    <a:pt x="793" y="613"/>
                  </a:lnTo>
                  <a:lnTo>
                    <a:pt x="798" y="607"/>
                  </a:lnTo>
                  <a:lnTo>
                    <a:pt x="803" y="603"/>
                  </a:lnTo>
                  <a:lnTo>
                    <a:pt x="805" y="611"/>
                  </a:lnTo>
                  <a:lnTo>
                    <a:pt x="809" y="619"/>
                  </a:lnTo>
                  <a:lnTo>
                    <a:pt x="815" y="626"/>
                  </a:lnTo>
                  <a:lnTo>
                    <a:pt x="821" y="631"/>
                  </a:lnTo>
                  <a:lnTo>
                    <a:pt x="835" y="641"/>
                  </a:lnTo>
                  <a:lnTo>
                    <a:pt x="848" y="651"/>
                  </a:lnTo>
                  <a:lnTo>
                    <a:pt x="846" y="659"/>
                  </a:lnTo>
                  <a:lnTo>
                    <a:pt x="842" y="669"/>
                  </a:lnTo>
                  <a:lnTo>
                    <a:pt x="836" y="679"/>
                  </a:lnTo>
                  <a:lnTo>
                    <a:pt x="829" y="690"/>
                  </a:lnTo>
                  <a:lnTo>
                    <a:pt x="816" y="710"/>
                  </a:lnTo>
                  <a:lnTo>
                    <a:pt x="806" y="721"/>
                  </a:lnTo>
                  <a:lnTo>
                    <a:pt x="785" y="731"/>
                  </a:lnTo>
                  <a:lnTo>
                    <a:pt x="765" y="741"/>
                  </a:lnTo>
                  <a:lnTo>
                    <a:pt x="748" y="751"/>
                  </a:lnTo>
                  <a:lnTo>
                    <a:pt x="728" y="763"/>
                  </a:lnTo>
                  <a:lnTo>
                    <a:pt x="721" y="767"/>
                  </a:lnTo>
                  <a:lnTo>
                    <a:pt x="715" y="767"/>
                  </a:lnTo>
                  <a:lnTo>
                    <a:pt x="711" y="767"/>
                  </a:lnTo>
                  <a:lnTo>
                    <a:pt x="706" y="767"/>
                  </a:lnTo>
                  <a:lnTo>
                    <a:pt x="704" y="767"/>
                  </a:lnTo>
                  <a:lnTo>
                    <a:pt x="699" y="770"/>
                  </a:lnTo>
                  <a:lnTo>
                    <a:pt x="695" y="774"/>
                  </a:lnTo>
                  <a:lnTo>
                    <a:pt x="688" y="783"/>
                  </a:lnTo>
                  <a:lnTo>
                    <a:pt x="682" y="781"/>
                  </a:lnTo>
                  <a:lnTo>
                    <a:pt x="676" y="780"/>
                  </a:lnTo>
                  <a:lnTo>
                    <a:pt x="675" y="780"/>
                  </a:lnTo>
                  <a:lnTo>
                    <a:pt x="674" y="780"/>
                  </a:lnTo>
                  <a:lnTo>
                    <a:pt x="674" y="760"/>
                  </a:lnTo>
                  <a:lnTo>
                    <a:pt x="669" y="743"/>
                  </a:lnTo>
                  <a:lnTo>
                    <a:pt x="665" y="729"/>
                  </a:lnTo>
                  <a:lnTo>
                    <a:pt x="658" y="716"/>
                  </a:lnTo>
                  <a:lnTo>
                    <a:pt x="641" y="691"/>
                  </a:lnTo>
                  <a:lnTo>
                    <a:pt x="624" y="669"/>
                  </a:lnTo>
                  <a:lnTo>
                    <a:pt x="618" y="653"/>
                  </a:lnTo>
                  <a:lnTo>
                    <a:pt x="615" y="639"/>
                  </a:lnTo>
                  <a:lnTo>
                    <a:pt x="612" y="631"/>
                  </a:lnTo>
                  <a:lnTo>
                    <a:pt x="608" y="626"/>
                  </a:lnTo>
                  <a:lnTo>
                    <a:pt x="602" y="621"/>
                  </a:lnTo>
                  <a:lnTo>
                    <a:pt x="594" y="619"/>
                  </a:lnTo>
                  <a:lnTo>
                    <a:pt x="594" y="611"/>
                  </a:lnTo>
                  <a:lnTo>
                    <a:pt x="592" y="604"/>
                  </a:lnTo>
                  <a:lnTo>
                    <a:pt x="589" y="599"/>
                  </a:lnTo>
                  <a:lnTo>
                    <a:pt x="586" y="593"/>
                  </a:lnTo>
                  <a:lnTo>
                    <a:pt x="579" y="584"/>
                  </a:lnTo>
                  <a:lnTo>
                    <a:pt x="571" y="576"/>
                  </a:lnTo>
                  <a:lnTo>
                    <a:pt x="568" y="577"/>
                  </a:lnTo>
                  <a:lnTo>
                    <a:pt x="564" y="579"/>
                  </a:lnTo>
                  <a:lnTo>
                    <a:pt x="559" y="579"/>
                  </a:lnTo>
                  <a:lnTo>
                    <a:pt x="555" y="577"/>
                  </a:lnTo>
                  <a:lnTo>
                    <a:pt x="555" y="571"/>
                  </a:lnTo>
                  <a:lnTo>
                    <a:pt x="554" y="569"/>
                  </a:lnTo>
                  <a:lnTo>
                    <a:pt x="551" y="567"/>
                  </a:lnTo>
                  <a:lnTo>
                    <a:pt x="545" y="566"/>
                  </a:lnTo>
                  <a:lnTo>
                    <a:pt x="548" y="574"/>
                  </a:lnTo>
                  <a:lnTo>
                    <a:pt x="551" y="581"/>
                  </a:lnTo>
                  <a:lnTo>
                    <a:pt x="555" y="587"/>
                  </a:lnTo>
                  <a:lnTo>
                    <a:pt x="559" y="593"/>
                  </a:lnTo>
                  <a:lnTo>
                    <a:pt x="569" y="604"/>
                  </a:lnTo>
                  <a:lnTo>
                    <a:pt x="578" y="616"/>
                  </a:lnTo>
                  <a:lnTo>
                    <a:pt x="579" y="630"/>
                  </a:lnTo>
                  <a:lnTo>
                    <a:pt x="582" y="644"/>
                  </a:lnTo>
                  <a:lnTo>
                    <a:pt x="589" y="649"/>
                  </a:lnTo>
                  <a:lnTo>
                    <a:pt x="596" y="653"/>
                  </a:lnTo>
                  <a:lnTo>
                    <a:pt x="602" y="673"/>
                  </a:lnTo>
                  <a:lnTo>
                    <a:pt x="608" y="693"/>
                  </a:lnTo>
                  <a:lnTo>
                    <a:pt x="615" y="703"/>
                  </a:lnTo>
                  <a:lnTo>
                    <a:pt x="622" y="714"/>
                  </a:lnTo>
                  <a:lnTo>
                    <a:pt x="622" y="721"/>
                  </a:lnTo>
                  <a:lnTo>
                    <a:pt x="622" y="729"/>
                  </a:lnTo>
                  <a:lnTo>
                    <a:pt x="632" y="736"/>
                  </a:lnTo>
                  <a:lnTo>
                    <a:pt x="641" y="744"/>
                  </a:lnTo>
                  <a:lnTo>
                    <a:pt x="651" y="757"/>
                  </a:lnTo>
                  <a:lnTo>
                    <a:pt x="661" y="771"/>
                  </a:lnTo>
                  <a:lnTo>
                    <a:pt x="671" y="786"/>
                  </a:lnTo>
                  <a:lnTo>
                    <a:pt x="682" y="800"/>
                  </a:lnTo>
                  <a:lnTo>
                    <a:pt x="682" y="801"/>
                  </a:lnTo>
                  <a:lnTo>
                    <a:pt x="682" y="804"/>
                  </a:lnTo>
                  <a:lnTo>
                    <a:pt x="689" y="804"/>
                  </a:lnTo>
                  <a:lnTo>
                    <a:pt x="696" y="804"/>
                  </a:lnTo>
                  <a:lnTo>
                    <a:pt x="711" y="800"/>
                  </a:lnTo>
                  <a:lnTo>
                    <a:pt x="728" y="797"/>
                  </a:lnTo>
                  <a:lnTo>
                    <a:pt x="743" y="794"/>
                  </a:lnTo>
                  <a:lnTo>
                    <a:pt x="759" y="790"/>
                  </a:lnTo>
                  <a:lnTo>
                    <a:pt x="758" y="808"/>
                  </a:lnTo>
                  <a:lnTo>
                    <a:pt x="755" y="824"/>
                  </a:lnTo>
                  <a:lnTo>
                    <a:pt x="751" y="840"/>
                  </a:lnTo>
                  <a:lnTo>
                    <a:pt x="745" y="854"/>
                  </a:lnTo>
                  <a:lnTo>
                    <a:pt x="738" y="867"/>
                  </a:lnTo>
                  <a:lnTo>
                    <a:pt x="729" y="880"/>
                  </a:lnTo>
                  <a:lnTo>
                    <a:pt x="719" y="891"/>
                  </a:lnTo>
                  <a:lnTo>
                    <a:pt x="709" y="901"/>
                  </a:lnTo>
                  <a:lnTo>
                    <a:pt x="688" y="923"/>
                  </a:lnTo>
                  <a:lnTo>
                    <a:pt x="666" y="943"/>
                  </a:lnTo>
                  <a:lnTo>
                    <a:pt x="655" y="953"/>
                  </a:lnTo>
                  <a:lnTo>
                    <a:pt x="646" y="963"/>
                  </a:lnTo>
                  <a:lnTo>
                    <a:pt x="636" y="973"/>
                  </a:lnTo>
                  <a:lnTo>
                    <a:pt x="629" y="984"/>
                  </a:lnTo>
                  <a:lnTo>
                    <a:pt x="625" y="991"/>
                  </a:lnTo>
                  <a:lnTo>
                    <a:pt x="624" y="998"/>
                  </a:lnTo>
                  <a:lnTo>
                    <a:pt x="624" y="1004"/>
                  </a:lnTo>
                  <a:lnTo>
                    <a:pt x="625" y="1010"/>
                  </a:lnTo>
                  <a:lnTo>
                    <a:pt x="629" y="1021"/>
                  </a:lnTo>
                  <a:lnTo>
                    <a:pt x="634" y="1033"/>
                  </a:lnTo>
                  <a:lnTo>
                    <a:pt x="629" y="1045"/>
                  </a:lnTo>
                  <a:lnTo>
                    <a:pt x="625" y="1057"/>
                  </a:lnTo>
                  <a:lnTo>
                    <a:pt x="632" y="1064"/>
                  </a:lnTo>
                  <a:lnTo>
                    <a:pt x="636" y="1073"/>
                  </a:lnTo>
                  <a:lnTo>
                    <a:pt x="639" y="1083"/>
                  </a:lnTo>
                  <a:lnTo>
                    <a:pt x="641" y="1095"/>
                  </a:lnTo>
                  <a:lnTo>
                    <a:pt x="639" y="1108"/>
                  </a:lnTo>
                  <a:lnTo>
                    <a:pt x="638" y="1120"/>
                  </a:lnTo>
                  <a:lnTo>
                    <a:pt x="635" y="1128"/>
                  </a:lnTo>
                  <a:lnTo>
                    <a:pt x="632" y="1135"/>
                  </a:lnTo>
                  <a:lnTo>
                    <a:pt x="628" y="1141"/>
                  </a:lnTo>
                  <a:lnTo>
                    <a:pt x="624" y="1147"/>
                  </a:lnTo>
                  <a:lnTo>
                    <a:pt x="619" y="1151"/>
                  </a:lnTo>
                  <a:lnTo>
                    <a:pt x="614" y="1154"/>
                  </a:lnTo>
                  <a:lnTo>
                    <a:pt x="602" y="1161"/>
                  </a:lnTo>
                  <a:lnTo>
                    <a:pt x="591" y="1168"/>
                  </a:lnTo>
                  <a:lnTo>
                    <a:pt x="586" y="1173"/>
                  </a:lnTo>
                  <a:lnTo>
                    <a:pt x="582" y="1178"/>
                  </a:lnTo>
                  <a:lnTo>
                    <a:pt x="578" y="1184"/>
                  </a:lnTo>
                  <a:lnTo>
                    <a:pt x="574" y="1193"/>
                  </a:lnTo>
                  <a:lnTo>
                    <a:pt x="572" y="1200"/>
                  </a:lnTo>
                  <a:lnTo>
                    <a:pt x="572" y="1207"/>
                  </a:lnTo>
                  <a:lnTo>
                    <a:pt x="574" y="1214"/>
                  </a:lnTo>
                  <a:lnTo>
                    <a:pt x="575" y="1221"/>
                  </a:lnTo>
                  <a:lnTo>
                    <a:pt x="576" y="1227"/>
                  </a:lnTo>
                  <a:lnTo>
                    <a:pt x="576" y="1234"/>
                  </a:lnTo>
                  <a:lnTo>
                    <a:pt x="576" y="1241"/>
                  </a:lnTo>
                  <a:lnTo>
                    <a:pt x="576" y="1248"/>
                  </a:lnTo>
                  <a:lnTo>
                    <a:pt x="568" y="1250"/>
                  </a:lnTo>
                  <a:lnTo>
                    <a:pt x="561" y="1254"/>
                  </a:lnTo>
                  <a:lnTo>
                    <a:pt x="555" y="1258"/>
                  </a:lnTo>
                  <a:lnTo>
                    <a:pt x="549" y="1263"/>
                  </a:lnTo>
                  <a:lnTo>
                    <a:pt x="554" y="1271"/>
                  </a:lnTo>
                  <a:lnTo>
                    <a:pt x="555" y="1282"/>
                  </a:lnTo>
                  <a:lnTo>
                    <a:pt x="551" y="1287"/>
                  </a:lnTo>
                  <a:lnTo>
                    <a:pt x="546" y="1290"/>
                  </a:lnTo>
                  <a:lnTo>
                    <a:pt x="544" y="1294"/>
                  </a:lnTo>
                  <a:lnTo>
                    <a:pt x="542" y="1298"/>
                  </a:lnTo>
                  <a:lnTo>
                    <a:pt x="539" y="1307"/>
                  </a:lnTo>
                  <a:lnTo>
                    <a:pt x="534" y="1318"/>
                  </a:lnTo>
                  <a:lnTo>
                    <a:pt x="525" y="1331"/>
                  </a:lnTo>
                  <a:lnTo>
                    <a:pt x="515" y="1341"/>
                  </a:lnTo>
                  <a:lnTo>
                    <a:pt x="504" y="1350"/>
                  </a:lnTo>
                  <a:lnTo>
                    <a:pt x="491" y="1355"/>
                  </a:lnTo>
                  <a:lnTo>
                    <a:pt x="461" y="1362"/>
                  </a:lnTo>
                  <a:lnTo>
                    <a:pt x="427" y="1370"/>
                  </a:lnTo>
                  <a:lnTo>
                    <a:pt x="417" y="1372"/>
                  </a:lnTo>
                  <a:lnTo>
                    <a:pt x="408" y="1374"/>
                  </a:lnTo>
                  <a:lnTo>
                    <a:pt x="404" y="1375"/>
                  </a:lnTo>
                  <a:lnTo>
                    <a:pt x="399" y="1375"/>
                  </a:lnTo>
                  <a:lnTo>
                    <a:pt x="394" y="1374"/>
                  </a:lnTo>
                  <a:lnTo>
                    <a:pt x="389" y="1371"/>
                  </a:lnTo>
                  <a:lnTo>
                    <a:pt x="388" y="1351"/>
                  </a:lnTo>
                  <a:lnTo>
                    <a:pt x="384" y="1330"/>
                  </a:lnTo>
                  <a:lnTo>
                    <a:pt x="371" y="1310"/>
                  </a:lnTo>
                  <a:lnTo>
                    <a:pt x="358" y="1291"/>
                  </a:lnTo>
                  <a:lnTo>
                    <a:pt x="354" y="1267"/>
                  </a:lnTo>
                  <a:lnTo>
                    <a:pt x="351" y="1241"/>
                  </a:lnTo>
                  <a:lnTo>
                    <a:pt x="351" y="1228"/>
                  </a:lnTo>
                  <a:lnTo>
                    <a:pt x="348" y="1217"/>
                  </a:lnTo>
                  <a:lnTo>
                    <a:pt x="347" y="1204"/>
                  </a:lnTo>
                  <a:lnTo>
                    <a:pt x="342" y="1194"/>
                  </a:lnTo>
                  <a:lnTo>
                    <a:pt x="332" y="1183"/>
                  </a:lnTo>
                  <a:lnTo>
                    <a:pt x="322" y="1173"/>
                  </a:lnTo>
                  <a:lnTo>
                    <a:pt x="319" y="1158"/>
                  </a:lnTo>
                  <a:lnTo>
                    <a:pt x="319" y="1147"/>
                  </a:lnTo>
                  <a:lnTo>
                    <a:pt x="322" y="1135"/>
                  </a:lnTo>
                  <a:lnTo>
                    <a:pt x="325" y="1124"/>
                  </a:lnTo>
                  <a:lnTo>
                    <a:pt x="335" y="1105"/>
                  </a:lnTo>
                  <a:lnTo>
                    <a:pt x="342" y="1088"/>
                  </a:lnTo>
                  <a:lnTo>
                    <a:pt x="344" y="1078"/>
                  </a:lnTo>
                  <a:lnTo>
                    <a:pt x="344" y="1065"/>
                  </a:lnTo>
                  <a:lnTo>
                    <a:pt x="341" y="1051"/>
                  </a:lnTo>
                  <a:lnTo>
                    <a:pt x="337" y="1037"/>
                  </a:lnTo>
                  <a:lnTo>
                    <a:pt x="328" y="1011"/>
                  </a:lnTo>
                  <a:lnTo>
                    <a:pt x="321" y="994"/>
                  </a:lnTo>
                  <a:lnTo>
                    <a:pt x="307" y="980"/>
                  </a:lnTo>
                  <a:lnTo>
                    <a:pt x="294" y="967"/>
                  </a:lnTo>
                  <a:lnTo>
                    <a:pt x="291" y="960"/>
                  </a:lnTo>
                  <a:lnTo>
                    <a:pt x="289" y="953"/>
                  </a:lnTo>
                  <a:lnTo>
                    <a:pt x="289" y="944"/>
                  </a:lnTo>
                  <a:lnTo>
                    <a:pt x="289" y="937"/>
                  </a:lnTo>
                  <a:lnTo>
                    <a:pt x="292" y="921"/>
                  </a:lnTo>
                  <a:lnTo>
                    <a:pt x="295" y="907"/>
                  </a:lnTo>
                  <a:lnTo>
                    <a:pt x="297" y="901"/>
                  </a:lnTo>
                  <a:lnTo>
                    <a:pt x="295" y="896"/>
                  </a:lnTo>
                  <a:lnTo>
                    <a:pt x="294" y="890"/>
                  </a:lnTo>
                  <a:lnTo>
                    <a:pt x="291" y="886"/>
                  </a:lnTo>
                  <a:lnTo>
                    <a:pt x="285" y="881"/>
                  </a:lnTo>
                  <a:lnTo>
                    <a:pt x="278" y="880"/>
                  </a:lnTo>
                  <a:lnTo>
                    <a:pt x="268" y="877"/>
                  </a:lnTo>
                  <a:lnTo>
                    <a:pt x="254" y="877"/>
                  </a:lnTo>
                  <a:lnTo>
                    <a:pt x="254" y="871"/>
                  </a:lnTo>
                  <a:lnTo>
                    <a:pt x="252" y="866"/>
                  </a:lnTo>
                  <a:lnTo>
                    <a:pt x="241" y="863"/>
                  </a:lnTo>
                  <a:lnTo>
                    <a:pt x="231" y="861"/>
                  </a:lnTo>
                  <a:lnTo>
                    <a:pt x="221" y="861"/>
                  </a:lnTo>
                  <a:lnTo>
                    <a:pt x="214" y="863"/>
                  </a:lnTo>
                  <a:lnTo>
                    <a:pt x="195" y="868"/>
                  </a:lnTo>
                  <a:lnTo>
                    <a:pt x="175" y="876"/>
                  </a:lnTo>
                  <a:lnTo>
                    <a:pt x="162" y="876"/>
                  </a:lnTo>
                  <a:lnTo>
                    <a:pt x="150" y="874"/>
                  </a:lnTo>
                  <a:lnTo>
                    <a:pt x="138" y="873"/>
                  </a:lnTo>
                  <a:lnTo>
                    <a:pt x="125" y="873"/>
                  </a:lnTo>
                  <a:lnTo>
                    <a:pt x="121" y="876"/>
                  </a:lnTo>
                  <a:lnTo>
                    <a:pt x="117" y="878"/>
                  </a:lnTo>
                  <a:lnTo>
                    <a:pt x="111" y="880"/>
                  </a:lnTo>
                  <a:lnTo>
                    <a:pt x="102" y="881"/>
                  </a:lnTo>
                  <a:lnTo>
                    <a:pt x="90" y="870"/>
                  </a:lnTo>
                  <a:lnTo>
                    <a:pt x="77" y="860"/>
                  </a:lnTo>
                  <a:lnTo>
                    <a:pt x="64" y="848"/>
                  </a:lnTo>
                  <a:lnTo>
                    <a:pt x="51" y="837"/>
                  </a:lnTo>
                  <a:lnTo>
                    <a:pt x="48" y="827"/>
                  </a:lnTo>
                  <a:lnTo>
                    <a:pt x="44" y="817"/>
                  </a:lnTo>
                  <a:lnTo>
                    <a:pt x="37" y="810"/>
                  </a:lnTo>
                  <a:lnTo>
                    <a:pt x="25" y="801"/>
                  </a:lnTo>
                  <a:lnTo>
                    <a:pt x="14" y="793"/>
                  </a:lnTo>
                  <a:lnTo>
                    <a:pt x="8" y="784"/>
                  </a:lnTo>
                  <a:lnTo>
                    <a:pt x="8" y="774"/>
                  </a:lnTo>
                  <a:lnTo>
                    <a:pt x="10" y="763"/>
                  </a:lnTo>
                  <a:lnTo>
                    <a:pt x="5" y="759"/>
                  </a:lnTo>
                  <a:lnTo>
                    <a:pt x="1" y="756"/>
                  </a:lnTo>
                  <a:lnTo>
                    <a:pt x="0" y="750"/>
                  </a:lnTo>
                  <a:lnTo>
                    <a:pt x="1" y="744"/>
                  </a:lnTo>
                  <a:lnTo>
                    <a:pt x="2" y="740"/>
                  </a:lnTo>
                  <a:lnTo>
                    <a:pt x="5" y="734"/>
                  </a:lnTo>
                  <a:lnTo>
                    <a:pt x="11" y="726"/>
                  </a:lnTo>
                  <a:lnTo>
                    <a:pt x="15" y="717"/>
                  </a:lnTo>
                  <a:lnTo>
                    <a:pt x="17" y="709"/>
                  </a:lnTo>
                  <a:lnTo>
                    <a:pt x="17" y="700"/>
                  </a:lnTo>
                  <a:lnTo>
                    <a:pt x="15" y="693"/>
                  </a:lnTo>
                  <a:lnTo>
                    <a:pt x="14" y="687"/>
                  </a:lnTo>
                  <a:lnTo>
                    <a:pt x="8" y="676"/>
                  </a:lnTo>
                  <a:lnTo>
                    <a:pt x="5" y="663"/>
                  </a:lnTo>
                  <a:lnTo>
                    <a:pt x="14" y="644"/>
                  </a:lnTo>
                  <a:lnTo>
                    <a:pt x="24" y="624"/>
                  </a:lnTo>
                  <a:lnTo>
                    <a:pt x="30" y="614"/>
                  </a:lnTo>
                  <a:lnTo>
                    <a:pt x="35" y="606"/>
                  </a:lnTo>
                  <a:lnTo>
                    <a:pt x="42" y="597"/>
                  </a:lnTo>
                  <a:lnTo>
                    <a:pt x="51" y="591"/>
                  </a:lnTo>
                  <a:lnTo>
                    <a:pt x="60" y="584"/>
                  </a:lnTo>
                  <a:lnTo>
                    <a:pt x="70" y="579"/>
                  </a:lnTo>
                  <a:lnTo>
                    <a:pt x="80" y="573"/>
                  </a:lnTo>
                  <a:lnTo>
                    <a:pt x="87" y="564"/>
                  </a:lnTo>
                  <a:lnTo>
                    <a:pt x="88" y="549"/>
                  </a:lnTo>
                  <a:lnTo>
                    <a:pt x="90" y="534"/>
                  </a:lnTo>
                  <a:lnTo>
                    <a:pt x="92" y="529"/>
                  </a:lnTo>
                  <a:lnTo>
                    <a:pt x="97" y="524"/>
                  </a:lnTo>
                  <a:lnTo>
                    <a:pt x="100" y="520"/>
                  </a:lnTo>
                  <a:lnTo>
                    <a:pt x="104" y="517"/>
                  </a:lnTo>
                  <a:lnTo>
                    <a:pt x="112" y="513"/>
                  </a:lnTo>
                  <a:lnTo>
                    <a:pt x="121" y="509"/>
                  </a:lnTo>
                  <a:lnTo>
                    <a:pt x="124" y="506"/>
                  </a:lnTo>
                  <a:lnTo>
                    <a:pt x="128" y="503"/>
                  </a:lnTo>
                  <a:lnTo>
                    <a:pt x="131" y="499"/>
                  </a:lnTo>
                  <a:lnTo>
                    <a:pt x="132" y="494"/>
                  </a:lnTo>
                  <a:lnTo>
                    <a:pt x="134" y="489"/>
                  </a:lnTo>
                  <a:lnTo>
                    <a:pt x="135" y="483"/>
                  </a:lnTo>
                  <a:lnTo>
                    <a:pt x="134" y="474"/>
                  </a:lnTo>
                  <a:lnTo>
                    <a:pt x="132" y="464"/>
                  </a:lnTo>
                  <a:lnTo>
                    <a:pt x="118" y="466"/>
                  </a:lnTo>
                  <a:lnTo>
                    <a:pt x="104" y="466"/>
                  </a:lnTo>
                  <a:lnTo>
                    <a:pt x="102" y="449"/>
                  </a:lnTo>
                  <a:lnTo>
                    <a:pt x="105" y="432"/>
                  </a:lnTo>
                  <a:lnTo>
                    <a:pt x="107" y="423"/>
                  </a:lnTo>
                  <a:lnTo>
                    <a:pt x="110" y="416"/>
                  </a:lnTo>
                  <a:lnTo>
                    <a:pt x="114" y="410"/>
                  </a:lnTo>
                  <a:lnTo>
                    <a:pt x="118" y="404"/>
                  </a:lnTo>
                  <a:lnTo>
                    <a:pt x="115" y="402"/>
                  </a:lnTo>
                  <a:lnTo>
                    <a:pt x="112" y="399"/>
                  </a:lnTo>
                  <a:lnTo>
                    <a:pt x="111" y="394"/>
                  </a:lnTo>
                  <a:lnTo>
                    <a:pt x="110" y="389"/>
                  </a:lnTo>
                  <a:lnTo>
                    <a:pt x="128" y="386"/>
                  </a:lnTo>
                  <a:lnTo>
                    <a:pt x="151" y="384"/>
                  </a:lnTo>
                  <a:lnTo>
                    <a:pt x="161" y="384"/>
                  </a:lnTo>
                  <a:lnTo>
                    <a:pt x="172" y="383"/>
                  </a:lnTo>
                  <a:lnTo>
                    <a:pt x="181" y="382"/>
                  </a:lnTo>
                  <a:lnTo>
                    <a:pt x="190" y="379"/>
                  </a:lnTo>
                  <a:lnTo>
                    <a:pt x="191" y="369"/>
                  </a:lnTo>
                  <a:lnTo>
                    <a:pt x="190" y="359"/>
                  </a:lnTo>
                  <a:lnTo>
                    <a:pt x="188" y="352"/>
                  </a:lnTo>
                  <a:lnTo>
                    <a:pt x="184" y="344"/>
                  </a:lnTo>
                  <a:lnTo>
                    <a:pt x="180" y="339"/>
                  </a:lnTo>
                  <a:lnTo>
                    <a:pt x="172" y="334"/>
                  </a:lnTo>
                  <a:lnTo>
                    <a:pt x="165" y="330"/>
                  </a:lnTo>
                  <a:lnTo>
                    <a:pt x="158" y="329"/>
                  </a:lnTo>
                  <a:lnTo>
                    <a:pt x="158" y="324"/>
                  </a:lnTo>
                  <a:lnTo>
                    <a:pt x="158" y="322"/>
                  </a:lnTo>
                  <a:lnTo>
                    <a:pt x="160" y="322"/>
                  </a:lnTo>
                  <a:lnTo>
                    <a:pt x="161" y="322"/>
                  </a:lnTo>
                  <a:lnTo>
                    <a:pt x="167" y="320"/>
                  </a:lnTo>
                  <a:lnTo>
                    <a:pt x="172" y="320"/>
                  </a:lnTo>
                  <a:lnTo>
                    <a:pt x="178" y="322"/>
                  </a:lnTo>
                  <a:lnTo>
                    <a:pt x="184" y="323"/>
                  </a:lnTo>
                  <a:lnTo>
                    <a:pt x="184" y="316"/>
                  </a:lnTo>
                  <a:lnTo>
                    <a:pt x="184" y="310"/>
                  </a:lnTo>
                  <a:lnTo>
                    <a:pt x="197" y="312"/>
                  </a:lnTo>
                  <a:lnTo>
                    <a:pt x="204" y="310"/>
                  </a:lnTo>
                  <a:lnTo>
                    <a:pt x="210" y="309"/>
                  </a:lnTo>
                  <a:lnTo>
                    <a:pt x="214" y="306"/>
                  </a:lnTo>
                  <a:lnTo>
                    <a:pt x="221" y="297"/>
                  </a:lnTo>
                  <a:lnTo>
                    <a:pt x="232" y="287"/>
                  </a:lnTo>
                  <a:lnTo>
                    <a:pt x="244" y="285"/>
                  </a:lnTo>
                  <a:lnTo>
                    <a:pt x="255" y="280"/>
                  </a:lnTo>
                  <a:lnTo>
                    <a:pt x="264" y="269"/>
                  </a:lnTo>
                  <a:lnTo>
                    <a:pt x="272" y="257"/>
                  </a:lnTo>
                  <a:lnTo>
                    <a:pt x="282" y="256"/>
                  </a:lnTo>
                  <a:lnTo>
                    <a:pt x="292" y="255"/>
                  </a:lnTo>
                  <a:lnTo>
                    <a:pt x="289" y="247"/>
                  </a:lnTo>
                  <a:lnTo>
                    <a:pt x="287" y="240"/>
                  </a:lnTo>
                  <a:lnTo>
                    <a:pt x="285" y="232"/>
                  </a:lnTo>
                  <a:lnTo>
                    <a:pt x="287" y="223"/>
                  </a:lnTo>
                  <a:lnTo>
                    <a:pt x="298" y="223"/>
                  </a:lnTo>
                  <a:lnTo>
                    <a:pt x="308" y="225"/>
                  </a:lnTo>
                  <a:lnTo>
                    <a:pt x="311" y="226"/>
                  </a:lnTo>
                  <a:lnTo>
                    <a:pt x="312" y="227"/>
                  </a:lnTo>
                  <a:lnTo>
                    <a:pt x="312" y="229"/>
                  </a:lnTo>
                  <a:lnTo>
                    <a:pt x="312" y="230"/>
                  </a:lnTo>
                  <a:lnTo>
                    <a:pt x="307" y="233"/>
                  </a:lnTo>
                  <a:lnTo>
                    <a:pt x="301" y="237"/>
                  </a:lnTo>
                  <a:lnTo>
                    <a:pt x="302" y="243"/>
                  </a:lnTo>
                  <a:lnTo>
                    <a:pt x="302" y="249"/>
                  </a:lnTo>
                  <a:lnTo>
                    <a:pt x="305" y="253"/>
                  </a:lnTo>
                  <a:lnTo>
                    <a:pt x="307" y="256"/>
                  </a:lnTo>
                  <a:lnTo>
                    <a:pt x="308" y="256"/>
                  </a:lnTo>
                  <a:lnTo>
                    <a:pt x="318" y="253"/>
                  </a:lnTo>
                  <a:lnTo>
                    <a:pt x="328" y="250"/>
                  </a:lnTo>
                  <a:lnTo>
                    <a:pt x="334" y="256"/>
                  </a:lnTo>
                  <a:lnTo>
                    <a:pt x="339" y="260"/>
                  </a:lnTo>
                  <a:lnTo>
                    <a:pt x="354" y="253"/>
                  </a:lnTo>
                  <a:lnTo>
                    <a:pt x="367" y="247"/>
                  </a:lnTo>
                  <a:lnTo>
                    <a:pt x="382" y="247"/>
                  </a:lnTo>
                  <a:lnTo>
                    <a:pt x="399" y="245"/>
                  </a:lnTo>
                  <a:lnTo>
                    <a:pt x="405" y="230"/>
                  </a:lnTo>
                  <a:lnTo>
                    <a:pt x="412" y="216"/>
                  </a:lnTo>
                  <a:lnTo>
                    <a:pt x="419" y="215"/>
                  </a:lnTo>
                  <a:lnTo>
                    <a:pt x="425" y="216"/>
                  </a:lnTo>
                  <a:lnTo>
                    <a:pt x="431" y="219"/>
                  </a:lnTo>
                  <a:lnTo>
                    <a:pt x="435" y="220"/>
                  </a:lnTo>
                  <a:lnTo>
                    <a:pt x="437" y="217"/>
                  </a:lnTo>
                  <a:lnTo>
                    <a:pt x="439" y="215"/>
                  </a:lnTo>
                  <a:lnTo>
                    <a:pt x="434" y="207"/>
                  </a:lnTo>
                  <a:lnTo>
                    <a:pt x="429" y="202"/>
                  </a:lnTo>
                  <a:lnTo>
                    <a:pt x="429" y="197"/>
                  </a:lnTo>
                  <a:lnTo>
                    <a:pt x="429" y="192"/>
                  </a:lnTo>
                  <a:lnTo>
                    <a:pt x="444" y="195"/>
                  </a:lnTo>
                  <a:lnTo>
                    <a:pt x="458" y="195"/>
                  </a:lnTo>
                  <a:lnTo>
                    <a:pt x="465" y="195"/>
                  </a:lnTo>
                  <a:lnTo>
                    <a:pt x="471" y="192"/>
                  </a:lnTo>
                  <a:lnTo>
                    <a:pt x="475" y="189"/>
                  </a:lnTo>
                  <a:lnTo>
                    <a:pt x="479" y="183"/>
                  </a:lnTo>
                  <a:lnTo>
                    <a:pt x="471" y="182"/>
                  </a:lnTo>
                  <a:lnTo>
                    <a:pt x="462" y="180"/>
                  </a:lnTo>
                  <a:lnTo>
                    <a:pt x="452" y="182"/>
                  </a:lnTo>
                  <a:lnTo>
                    <a:pt x="444" y="182"/>
                  </a:lnTo>
                  <a:lnTo>
                    <a:pt x="434" y="182"/>
                  </a:lnTo>
                  <a:lnTo>
                    <a:pt x="424" y="182"/>
                  </a:lnTo>
                  <a:lnTo>
                    <a:pt x="415" y="180"/>
                  </a:lnTo>
                  <a:lnTo>
                    <a:pt x="407" y="176"/>
                  </a:lnTo>
                  <a:lnTo>
                    <a:pt x="407" y="175"/>
                  </a:lnTo>
                  <a:lnTo>
                    <a:pt x="407" y="173"/>
                  </a:lnTo>
                  <a:lnTo>
                    <a:pt x="407" y="165"/>
                  </a:lnTo>
                  <a:lnTo>
                    <a:pt x="405" y="155"/>
                  </a:lnTo>
                  <a:lnTo>
                    <a:pt x="421" y="145"/>
                  </a:lnTo>
                  <a:lnTo>
                    <a:pt x="435" y="133"/>
                  </a:lnTo>
                  <a:lnTo>
                    <a:pt x="434" y="127"/>
                  </a:lnTo>
                  <a:lnTo>
                    <a:pt x="434" y="125"/>
                  </a:lnTo>
                  <a:lnTo>
                    <a:pt x="431" y="122"/>
                  </a:lnTo>
                  <a:lnTo>
                    <a:pt x="429" y="119"/>
                  </a:lnTo>
                  <a:lnTo>
                    <a:pt x="428" y="119"/>
                  </a:lnTo>
                  <a:lnTo>
                    <a:pt x="419" y="120"/>
                  </a:lnTo>
                  <a:lnTo>
                    <a:pt x="411" y="123"/>
                  </a:lnTo>
                  <a:lnTo>
                    <a:pt x="402" y="127"/>
                  </a:lnTo>
                  <a:lnTo>
                    <a:pt x="395" y="133"/>
                  </a:lnTo>
                  <a:lnTo>
                    <a:pt x="381" y="146"/>
                  </a:lnTo>
                  <a:lnTo>
                    <a:pt x="369" y="156"/>
                  </a:lnTo>
                  <a:lnTo>
                    <a:pt x="369" y="166"/>
                  </a:lnTo>
                  <a:lnTo>
                    <a:pt x="371" y="175"/>
                  </a:lnTo>
                  <a:lnTo>
                    <a:pt x="372" y="179"/>
                  </a:lnTo>
                  <a:lnTo>
                    <a:pt x="377" y="182"/>
                  </a:lnTo>
                  <a:lnTo>
                    <a:pt x="381" y="185"/>
                  </a:lnTo>
                  <a:lnTo>
                    <a:pt x="385" y="186"/>
                  </a:lnTo>
                  <a:lnTo>
                    <a:pt x="384" y="189"/>
                  </a:lnTo>
                  <a:lnTo>
                    <a:pt x="384" y="192"/>
                  </a:lnTo>
                  <a:lnTo>
                    <a:pt x="372" y="196"/>
                  </a:lnTo>
                  <a:lnTo>
                    <a:pt x="362" y="202"/>
                  </a:lnTo>
                  <a:lnTo>
                    <a:pt x="365" y="209"/>
                  </a:lnTo>
                  <a:lnTo>
                    <a:pt x="364" y="216"/>
                  </a:lnTo>
                  <a:lnTo>
                    <a:pt x="361" y="223"/>
                  </a:lnTo>
                  <a:lnTo>
                    <a:pt x="357" y="229"/>
                  </a:lnTo>
                  <a:lnTo>
                    <a:pt x="349" y="230"/>
                  </a:lnTo>
                  <a:lnTo>
                    <a:pt x="342" y="232"/>
                  </a:lnTo>
                  <a:lnTo>
                    <a:pt x="342" y="236"/>
                  </a:lnTo>
                  <a:lnTo>
                    <a:pt x="341" y="237"/>
                  </a:lnTo>
                  <a:lnTo>
                    <a:pt x="341" y="240"/>
                  </a:lnTo>
                  <a:lnTo>
                    <a:pt x="338" y="242"/>
                  </a:lnTo>
                  <a:lnTo>
                    <a:pt x="334" y="237"/>
                  </a:lnTo>
                  <a:lnTo>
                    <a:pt x="331" y="233"/>
                  </a:lnTo>
                  <a:lnTo>
                    <a:pt x="327" y="227"/>
                  </a:lnTo>
                  <a:lnTo>
                    <a:pt x="324" y="220"/>
                  </a:lnTo>
                  <a:lnTo>
                    <a:pt x="321" y="206"/>
                  </a:lnTo>
                  <a:lnTo>
                    <a:pt x="319" y="192"/>
                  </a:lnTo>
                  <a:lnTo>
                    <a:pt x="311" y="193"/>
                  </a:lnTo>
                  <a:lnTo>
                    <a:pt x="304" y="195"/>
                  </a:lnTo>
                  <a:lnTo>
                    <a:pt x="299" y="197"/>
                  </a:lnTo>
                  <a:lnTo>
                    <a:pt x="294" y="200"/>
                  </a:lnTo>
                  <a:lnTo>
                    <a:pt x="289" y="203"/>
                  </a:lnTo>
                  <a:lnTo>
                    <a:pt x="285" y="205"/>
                  </a:lnTo>
                  <a:lnTo>
                    <a:pt x="278" y="207"/>
                  </a:lnTo>
                  <a:lnTo>
                    <a:pt x="271" y="207"/>
                  </a:lnTo>
                  <a:lnTo>
                    <a:pt x="271" y="206"/>
                  </a:lnTo>
                  <a:lnTo>
                    <a:pt x="271" y="205"/>
                  </a:lnTo>
                  <a:lnTo>
                    <a:pt x="267" y="197"/>
                  </a:lnTo>
                  <a:lnTo>
                    <a:pt x="262" y="186"/>
                  </a:lnTo>
                  <a:lnTo>
                    <a:pt x="259" y="175"/>
                  </a:lnTo>
                  <a:lnTo>
                    <a:pt x="258" y="166"/>
                  </a:lnTo>
                  <a:lnTo>
                    <a:pt x="271" y="160"/>
                  </a:lnTo>
                  <a:lnTo>
                    <a:pt x="287" y="153"/>
                  </a:lnTo>
                  <a:lnTo>
                    <a:pt x="301" y="147"/>
                  </a:lnTo>
                  <a:lnTo>
                    <a:pt x="314" y="139"/>
                  </a:lnTo>
                  <a:lnTo>
                    <a:pt x="325" y="123"/>
                  </a:lnTo>
                  <a:lnTo>
                    <a:pt x="344" y="97"/>
                  </a:lnTo>
                  <a:lnTo>
                    <a:pt x="354" y="87"/>
                  </a:lnTo>
                  <a:lnTo>
                    <a:pt x="364" y="79"/>
                  </a:lnTo>
                  <a:lnTo>
                    <a:pt x="368" y="77"/>
                  </a:lnTo>
                  <a:lnTo>
                    <a:pt x="371" y="77"/>
                  </a:lnTo>
                  <a:lnTo>
                    <a:pt x="374" y="79"/>
                  </a:lnTo>
                  <a:lnTo>
                    <a:pt x="377" y="83"/>
                  </a:lnTo>
                  <a:lnTo>
                    <a:pt x="387" y="76"/>
                  </a:lnTo>
                  <a:lnTo>
                    <a:pt x="398" y="72"/>
                  </a:lnTo>
                  <a:lnTo>
                    <a:pt x="409" y="69"/>
                  </a:lnTo>
                  <a:lnTo>
                    <a:pt x="419" y="67"/>
                  </a:lnTo>
                  <a:lnTo>
                    <a:pt x="442" y="67"/>
                  </a:lnTo>
                  <a:lnTo>
                    <a:pt x="467" y="70"/>
                  </a:lnTo>
                  <a:lnTo>
                    <a:pt x="467" y="75"/>
                  </a:lnTo>
                  <a:lnTo>
                    <a:pt x="465" y="79"/>
                  </a:lnTo>
                  <a:lnTo>
                    <a:pt x="481" y="79"/>
                  </a:lnTo>
                  <a:lnTo>
                    <a:pt x="495" y="80"/>
                  </a:lnTo>
                  <a:lnTo>
                    <a:pt x="509" y="82"/>
                  </a:lnTo>
                  <a:lnTo>
                    <a:pt x="524" y="86"/>
                  </a:lnTo>
                  <a:lnTo>
                    <a:pt x="536" y="90"/>
                  </a:lnTo>
                  <a:lnTo>
                    <a:pt x="549" y="96"/>
                  </a:lnTo>
                  <a:lnTo>
                    <a:pt x="559" y="103"/>
                  </a:lnTo>
                  <a:lnTo>
                    <a:pt x="566" y="113"/>
                  </a:lnTo>
                  <a:lnTo>
                    <a:pt x="565" y="115"/>
                  </a:lnTo>
                  <a:lnTo>
                    <a:pt x="562" y="116"/>
                  </a:lnTo>
                  <a:lnTo>
                    <a:pt x="554" y="117"/>
                  </a:lnTo>
                  <a:lnTo>
                    <a:pt x="545" y="117"/>
                  </a:lnTo>
                  <a:lnTo>
                    <a:pt x="536" y="117"/>
                  </a:lnTo>
                  <a:lnTo>
                    <a:pt x="528" y="115"/>
                  </a:lnTo>
                  <a:lnTo>
                    <a:pt x="509" y="109"/>
                  </a:lnTo>
                  <a:lnTo>
                    <a:pt x="494" y="106"/>
                  </a:lnTo>
                  <a:lnTo>
                    <a:pt x="494" y="107"/>
                  </a:lnTo>
                  <a:lnTo>
                    <a:pt x="504" y="119"/>
                  </a:lnTo>
                  <a:lnTo>
                    <a:pt x="514" y="130"/>
                  </a:lnTo>
                  <a:lnTo>
                    <a:pt x="519" y="135"/>
                  </a:lnTo>
                  <a:lnTo>
                    <a:pt x="525" y="139"/>
                  </a:lnTo>
                  <a:lnTo>
                    <a:pt x="534" y="143"/>
                  </a:lnTo>
                  <a:lnTo>
                    <a:pt x="542" y="145"/>
                  </a:lnTo>
                  <a:lnTo>
                    <a:pt x="538" y="137"/>
                  </a:lnTo>
                  <a:lnTo>
                    <a:pt x="535" y="129"/>
                  </a:lnTo>
                  <a:lnTo>
                    <a:pt x="536" y="127"/>
                  </a:lnTo>
                  <a:lnTo>
                    <a:pt x="538" y="126"/>
                  </a:lnTo>
                  <a:lnTo>
                    <a:pt x="549" y="132"/>
                  </a:lnTo>
                  <a:lnTo>
                    <a:pt x="562" y="135"/>
                  </a:lnTo>
                  <a:lnTo>
                    <a:pt x="562" y="133"/>
                  </a:lnTo>
                  <a:lnTo>
                    <a:pt x="562" y="130"/>
                  </a:lnTo>
                  <a:lnTo>
                    <a:pt x="559" y="129"/>
                  </a:lnTo>
                  <a:lnTo>
                    <a:pt x="558" y="125"/>
                  </a:lnTo>
                  <a:lnTo>
                    <a:pt x="571" y="117"/>
                  </a:lnTo>
                  <a:lnTo>
                    <a:pt x="586" y="112"/>
                  </a:lnTo>
                  <a:lnTo>
                    <a:pt x="585" y="99"/>
                  </a:lnTo>
                  <a:lnTo>
                    <a:pt x="584" y="87"/>
                  </a:lnTo>
                  <a:lnTo>
                    <a:pt x="596" y="90"/>
                  </a:lnTo>
                  <a:lnTo>
                    <a:pt x="606" y="93"/>
                  </a:lnTo>
                  <a:lnTo>
                    <a:pt x="608" y="95"/>
                  </a:lnTo>
                  <a:lnTo>
                    <a:pt x="608" y="96"/>
                  </a:lnTo>
                  <a:lnTo>
                    <a:pt x="608" y="97"/>
                  </a:lnTo>
                  <a:lnTo>
                    <a:pt x="606" y="99"/>
                  </a:lnTo>
                  <a:lnTo>
                    <a:pt x="604" y="100"/>
                  </a:lnTo>
                  <a:lnTo>
                    <a:pt x="599" y="100"/>
                  </a:lnTo>
                  <a:lnTo>
                    <a:pt x="599" y="106"/>
                  </a:lnTo>
                  <a:lnTo>
                    <a:pt x="599" y="110"/>
                  </a:lnTo>
                  <a:lnTo>
                    <a:pt x="608" y="109"/>
                  </a:lnTo>
                  <a:lnTo>
                    <a:pt x="616" y="106"/>
                  </a:lnTo>
                  <a:lnTo>
                    <a:pt x="624" y="103"/>
                  </a:lnTo>
                  <a:lnTo>
                    <a:pt x="629" y="99"/>
                  </a:lnTo>
                  <a:lnTo>
                    <a:pt x="636" y="95"/>
                  </a:lnTo>
                  <a:lnTo>
                    <a:pt x="645" y="92"/>
                  </a:lnTo>
                  <a:lnTo>
                    <a:pt x="654" y="89"/>
                  </a:lnTo>
                  <a:lnTo>
                    <a:pt x="665" y="87"/>
                  </a:lnTo>
                  <a:lnTo>
                    <a:pt x="665" y="92"/>
                  </a:lnTo>
                  <a:lnTo>
                    <a:pt x="665" y="95"/>
                  </a:lnTo>
                  <a:lnTo>
                    <a:pt x="679" y="95"/>
                  </a:lnTo>
                  <a:lnTo>
                    <a:pt x="694" y="92"/>
                  </a:lnTo>
                  <a:lnTo>
                    <a:pt x="708" y="89"/>
                  </a:lnTo>
                  <a:lnTo>
                    <a:pt x="719" y="85"/>
                  </a:lnTo>
                  <a:lnTo>
                    <a:pt x="718" y="83"/>
                  </a:lnTo>
                  <a:lnTo>
                    <a:pt x="716" y="80"/>
                  </a:lnTo>
                  <a:lnTo>
                    <a:pt x="706" y="79"/>
                  </a:lnTo>
                  <a:lnTo>
                    <a:pt x="698" y="76"/>
                  </a:lnTo>
                  <a:lnTo>
                    <a:pt x="696" y="70"/>
                  </a:lnTo>
                  <a:lnTo>
                    <a:pt x="696" y="66"/>
                  </a:lnTo>
                  <a:lnTo>
                    <a:pt x="718" y="72"/>
                  </a:lnTo>
                  <a:lnTo>
                    <a:pt x="741" y="79"/>
                  </a:lnTo>
                  <a:lnTo>
                    <a:pt x="763" y="87"/>
                  </a:lnTo>
                  <a:lnTo>
                    <a:pt x="786" y="93"/>
                  </a:lnTo>
                  <a:lnTo>
                    <a:pt x="789" y="92"/>
                  </a:lnTo>
                  <a:lnTo>
                    <a:pt x="791" y="89"/>
                  </a:lnTo>
                  <a:lnTo>
                    <a:pt x="773" y="79"/>
                  </a:lnTo>
                  <a:lnTo>
                    <a:pt x="759" y="70"/>
                  </a:lnTo>
                  <a:lnTo>
                    <a:pt x="759" y="62"/>
                  </a:lnTo>
                  <a:lnTo>
                    <a:pt x="761" y="55"/>
                  </a:lnTo>
                  <a:lnTo>
                    <a:pt x="763" y="49"/>
                  </a:lnTo>
                  <a:lnTo>
                    <a:pt x="765" y="45"/>
                  </a:lnTo>
                  <a:lnTo>
                    <a:pt x="768" y="43"/>
                  </a:lnTo>
                  <a:lnTo>
                    <a:pt x="771" y="40"/>
                  </a:lnTo>
                  <a:lnTo>
                    <a:pt x="782" y="45"/>
                  </a:lnTo>
                  <a:lnTo>
                    <a:pt x="795" y="48"/>
                  </a:lnTo>
                  <a:lnTo>
                    <a:pt x="796" y="56"/>
                  </a:lnTo>
                  <a:lnTo>
                    <a:pt x="799" y="63"/>
                  </a:lnTo>
                  <a:lnTo>
                    <a:pt x="803" y="69"/>
                  </a:lnTo>
                  <a:lnTo>
                    <a:pt x="809" y="75"/>
                  </a:lnTo>
                  <a:lnTo>
                    <a:pt x="815" y="80"/>
                  </a:lnTo>
                  <a:lnTo>
                    <a:pt x="819" y="86"/>
                  </a:lnTo>
                  <a:lnTo>
                    <a:pt x="823" y="92"/>
                  </a:lnTo>
                  <a:lnTo>
                    <a:pt x="826" y="97"/>
                  </a:lnTo>
                  <a:lnTo>
                    <a:pt x="821" y="103"/>
                  </a:lnTo>
                  <a:lnTo>
                    <a:pt x="815" y="110"/>
                  </a:lnTo>
                  <a:lnTo>
                    <a:pt x="818" y="113"/>
                  </a:lnTo>
                  <a:lnTo>
                    <a:pt x="821" y="117"/>
                  </a:lnTo>
                  <a:lnTo>
                    <a:pt x="825" y="117"/>
                  </a:lnTo>
                  <a:lnTo>
                    <a:pt x="829" y="117"/>
                  </a:lnTo>
                  <a:lnTo>
                    <a:pt x="835" y="112"/>
                  </a:lnTo>
                  <a:lnTo>
                    <a:pt x="839" y="107"/>
                  </a:lnTo>
                  <a:lnTo>
                    <a:pt x="839" y="97"/>
                  </a:lnTo>
                  <a:lnTo>
                    <a:pt x="835" y="90"/>
                  </a:lnTo>
                  <a:lnTo>
                    <a:pt x="835" y="89"/>
                  </a:lnTo>
                  <a:lnTo>
                    <a:pt x="846" y="90"/>
                  </a:lnTo>
                  <a:lnTo>
                    <a:pt x="855" y="92"/>
                  </a:lnTo>
                  <a:lnTo>
                    <a:pt x="856" y="96"/>
                  </a:lnTo>
                  <a:lnTo>
                    <a:pt x="856" y="97"/>
                  </a:lnTo>
                  <a:lnTo>
                    <a:pt x="859" y="97"/>
                  </a:lnTo>
                  <a:lnTo>
                    <a:pt x="863" y="97"/>
                  </a:lnTo>
                  <a:lnTo>
                    <a:pt x="862" y="96"/>
                  </a:lnTo>
                  <a:lnTo>
                    <a:pt x="861" y="95"/>
                  </a:lnTo>
                  <a:lnTo>
                    <a:pt x="858" y="90"/>
                  </a:lnTo>
                  <a:lnTo>
                    <a:pt x="855" y="86"/>
                  </a:lnTo>
                  <a:lnTo>
                    <a:pt x="842" y="86"/>
                  </a:lnTo>
                  <a:lnTo>
                    <a:pt x="829" y="86"/>
                  </a:lnTo>
                  <a:lnTo>
                    <a:pt x="819" y="72"/>
                  </a:lnTo>
                  <a:lnTo>
                    <a:pt x="809" y="59"/>
                  </a:lnTo>
                  <a:lnTo>
                    <a:pt x="811" y="53"/>
                  </a:lnTo>
                  <a:lnTo>
                    <a:pt x="812" y="50"/>
                  </a:lnTo>
                  <a:lnTo>
                    <a:pt x="819" y="56"/>
                  </a:lnTo>
                  <a:lnTo>
                    <a:pt x="826" y="62"/>
                  </a:lnTo>
                  <a:lnTo>
                    <a:pt x="831" y="63"/>
                  </a:lnTo>
                  <a:lnTo>
                    <a:pt x="836" y="65"/>
                  </a:lnTo>
                  <a:lnTo>
                    <a:pt x="842" y="65"/>
                  </a:lnTo>
                  <a:lnTo>
                    <a:pt x="848" y="63"/>
                  </a:lnTo>
                  <a:lnTo>
                    <a:pt x="839" y="60"/>
                  </a:lnTo>
                  <a:lnTo>
                    <a:pt x="832" y="58"/>
                  </a:lnTo>
                  <a:lnTo>
                    <a:pt x="832" y="52"/>
                  </a:lnTo>
                  <a:lnTo>
                    <a:pt x="832" y="46"/>
                  </a:lnTo>
                  <a:lnTo>
                    <a:pt x="845" y="50"/>
                  </a:lnTo>
                  <a:lnTo>
                    <a:pt x="856" y="56"/>
                  </a:lnTo>
                  <a:lnTo>
                    <a:pt x="861" y="58"/>
                  </a:lnTo>
                  <a:lnTo>
                    <a:pt x="866" y="59"/>
                  </a:lnTo>
                  <a:lnTo>
                    <a:pt x="872" y="60"/>
                  </a:lnTo>
                  <a:lnTo>
                    <a:pt x="878" y="60"/>
                  </a:lnTo>
                  <a:lnTo>
                    <a:pt x="876" y="58"/>
                  </a:lnTo>
                  <a:lnTo>
                    <a:pt x="875" y="56"/>
                  </a:lnTo>
                  <a:lnTo>
                    <a:pt x="861" y="49"/>
                  </a:lnTo>
                  <a:lnTo>
                    <a:pt x="848" y="43"/>
                  </a:lnTo>
                  <a:lnTo>
                    <a:pt x="848" y="40"/>
                  </a:lnTo>
                  <a:lnTo>
                    <a:pt x="848" y="38"/>
                  </a:lnTo>
                  <a:lnTo>
                    <a:pt x="849" y="36"/>
                  </a:lnTo>
                  <a:lnTo>
                    <a:pt x="851" y="35"/>
                  </a:lnTo>
                  <a:lnTo>
                    <a:pt x="863" y="35"/>
                  </a:lnTo>
                  <a:lnTo>
                    <a:pt x="875" y="36"/>
                  </a:lnTo>
                  <a:lnTo>
                    <a:pt x="885" y="38"/>
                  </a:lnTo>
                  <a:lnTo>
                    <a:pt x="896" y="39"/>
                  </a:lnTo>
                  <a:lnTo>
                    <a:pt x="896" y="38"/>
                  </a:lnTo>
                  <a:lnTo>
                    <a:pt x="892" y="35"/>
                  </a:lnTo>
                  <a:lnTo>
                    <a:pt x="889" y="32"/>
                  </a:lnTo>
                  <a:lnTo>
                    <a:pt x="888" y="28"/>
                  </a:lnTo>
                  <a:lnTo>
                    <a:pt x="888" y="22"/>
                  </a:lnTo>
                  <a:lnTo>
                    <a:pt x="901" y="22"/>
                  </a:lnTo>
                  <a:lnTo>
                    <a:pt x="915" y="22"/>
                  </a:lnTo>
                  <a:lnTo>
                    <a:pt x="928" y="20"/>
                  </a:lnTo>
                  <a:lnTo>
                    <a:pt x="939" y="18"/>
                  </a:lnTo>
                  <a:lnTo>
                    <a:pt x="952" y="15"/>
                  </a:lnTo>
                  <a:lnTo>
                    <a:pt x="962" y="10"/>
                  </a:lnTo>
                  <a:lnTo>
                    <a:pt x="971" y="6"/>
                  </a:lnTo>
                  <a:lnTo>
                    <a:pt x="978" y="0"/>
                  </a:lnTo>
                  <a:lnTo>
                    <a:pt x="992" y="0"/>
                  </a:lnTo>
                  <a:lnTo>
                    <a:pt x="1002" y="2"/>
                  </a:lnTo>
                  <a:lnTo>
                    <a:pt x="1010" y="6"/>
                  </a:lnTo>
                  <a:lnTo>
                    <a:pt x="1019" y="10"/>
                  </a:lnTo>
                  <a:lnTo>
                    <a:pt x="1040" y="10"/>
                  </a:lnTo>
                  <a:lnTo>
                    <a:pt x="1062" y="10"/>
                  </a:lnTo>
                  <a:lnTo>
                    <a:pt x="1066" y="16"/>
                  </a:lnTo>
                  <a:lnTo>
                    <a:pt x="1072" y="22"/>
                  </a:lnTo>
                  <a:lnTo>
                    <a:pt x="1073" y="25"/>
                  </a:lnTo>
                  <a:lnTo>
                    <a:pt x="1075" y="29"/>
                  </a:lnTo>
                  <a:lnTo>
                    <a:pt x="1073" y="29"/>
                  </a:lnTo>
                  <a:lnTo>
                    <a:pt x="1072" y="29"/>
                  </a:lnTo>
                  <a:lnTo>
                    <a:pt x="1065" y="32"/>
                  </a:lnTo>
                  <a:lnTo>
                    <a:pt x="1059" y="33"/>
                  </a:lnTo>
                  <a:lnTo>
                    <a:pt x="1055" y="36"/>
                  </a:lnTo>
                  <a:lnTo>
                    <a:pt x="1050" y="42"/>
                  </a:lnTo>
                  <a:lnTo>
                    <a:pt x="1050" y="43"/>
                  </a:lnTo>
                  <a:lnTo>
                    <a:pt x="1052" y="43"/>
                  </a:lnTo>
                  <a:lnTo>
                    <a:pt x="1055" y="43"/>
                  </a:lnTo>
                  <a:lnTo>
                    <a:pt x="1059" y="43"/>
                  </a:lnTo>
                  <a:lnTo>
                    <a:pt x="1063" y="42"/>
                  </a:lnTo>
                  <a:lnTo>
                    <a:pt x="1068" y="39"/>
                  </a:lnTo>
                  <a:lnTo>
                    <a:pt x="1073" y="36"/>
                  </a:lnTo>
                  <a:lnTo>
                    <a:pt x="1080" y="33"/>
                  </a:lnTo>
                  <a:lnTo>
                    <a:pt x="1086" y="32"/>
                  </a:lnTo>
                  <a:lnTo>
                    <a:pt x="1093" y="32"/>
                  </a:lnTo>
                  <a:lnTo>
                    <a:pt x="1099" y="33"/>
                  </a:lnTo>
                  <a:lnTo>
                    <a:pt x="1118" y="39"/>
                  </a:lnTo>
                  <a:lnTo>
                    <a:pt x="1139" y="43"/>
                  </a:lnTo>
                  <a:lnTo>
                    <a:pt x="1160" y="46"/>
                  </a:lnTo>
                  <a:lnTo>
                    <a:pt x="1182" y="46"/>
                  </a:lnTo>
                  <a:lnTo>
                    <a:pt x="1183" y="43"/>
                  </a:lnTo>
                  <a:lnTo>
                    <a:pt x="1186" y="39"/>
                  </a:lnTo>
                  <a:lnTo>
                    <a:pt x="1202" y="40"/>
                  </a:lnTo>
                  <a:lnTo>
                    <a:pt x="1220" y="42"/>
                  </a:lnTo>
                  <a:lnTo>
                    <a:pt x="1232" y="49"/>
                  </a:lnTo>
                  <a:lnTo>
                    <a:pt x="1242" y="56"/>
                  </a:lnTo>
                  <a:lnTo>
                    <a:pt x="1247" y="60"/>
                  </a:lnTo>
                  <a:lnTo>
                    <a:pt x="1255" y="63"/>
                  </a:lnTo>
                  <a:lnTo>
                    <a:pt x="1262" y="65"/>
                  </a:lnTo>
                  <a:lnTo>
                    <a:pt x="1272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4328" y="2368"/>
              <a:ext cx="101" cy="64"/>
            </a:xfrm>
            <a:custGeom>
              <a:avLst/>
              <a:gdLst>
                <a:gd name="T0" fmla="*/ 101 w 101"/>
                <a:gd name="T1" fmla="*/ 13 h 64"/>
                <a:gd name="T2" fmla="*/ 89 w 101"/>
                <a:gd name="T3" fmla="*/ 13 h 64"/>
                <a:gd name="T4" fmla="*/ 77 w 101"/>
                <a:gd name="T5" fmla="*/ 13 h 64"/>
                <a:gd name="T6" fmla="*/ 67 w 101"/>
                <a:gd name="T7" fmla="*/ 15 h 64"/>
                <a:gd name="T8" fmla="*/ 57 w 101"/>
                <a:gd name="T9" fmla="*/ 17 h 64"/>
                <a:gd name="T10" fmla="*/ 47 w 101"/>
                <a:gd name="T11" fmla="*/ 20 h 64"/>
                <a:gd name="T12" fmla="*/ 40 w 101"/>
                <a:gd name="T13" fmla="*/ 25 h 64"/>
                <a:gd name="T14" fmla="*/ 33 w 101"/>
                <a:gd name="T15" fmla="*/ 30 h 64"/>
                <a:gd name="T16" fmla="*/ 29 w 101"/>
                <a:gd name="T17" fmla="*/ 37 h 64"/>
                <a:gd name="T18" fmla="*/ 29 w 101"/>
                <a:gd name="T19" fmla="*/ 45 h 64"/>
                <a:gd name="T20" fmla="*/ 27 w 101"/>
                <a:gd name="T21" fmla="*/ 53 h 64"/>
                <a:gd name="T22" fmla="*/ 33 w 101"/>
                <a:gd name="T23" fmla="*/ 55 h 64"/>
                <a:gd name="T24" fmla="*/ 40 w 101"/>
                <a:gd name="T25" fmla="*/ 57 h 64"/>
                <a:gd name="T26" fmla="*/ 47 w 101"/>
                <a:gd name="T27" fmla="*/ 60 h 64"/>
                <a:gd name="T28" fmla="*/ 51 w 101"/>
                <a:gd name="T29" fmla="*/ 64 h 64"/>
                <a:gd name="T30" fmla="*/ 33 w 101"/>
                <a:gd name="T31" fmla="*/ 64 h 64"/>
                <a:gd name="T32" fmla="*/ 16 w 101"/>
                <a:gd name="T33" fmla="*/ 64 h 64"/>
                <a:gd name="T34" fmla="*/ 13 w 101"/>
                <a:gd name="T35" fmla="*/ 60 h 64"/>
                <a:gd name="T36" fmla="*/ 10 w 101"/>
                <a:gd name="T37" fmla="*/ 57 h 64"/>
                <a:gd name="T38" fmla="*/ 6 w 101"/>
                <a:gd name="T39" fmla="*/ 56 h 64"/>
                <a:gd name="T40" fmla="*/ 0 w 101"/>
                <a:gd name="T41" fmla="*/ 56 h 64"/>
                <a:gd name="T42" fmla="*/ 0 w 101"/>
                <a:gd name="T43" fmla="*/ 46 h 64"/>
                <a:gd name="T44" fmla="*/ 3 w 101"/>
                <a:gd name="T45" fmla="*/ 39 h 64"/>
                <a:gd name="T46" fmla="*/ 11 w 101"/>
                <a:gd name="T47" fmla="*/ 36 h 64"/>
                <a:gd name="T48" fmla="*/ 20 w 101"/>
                <a:gd name="T49" fmla="*/ 33 h 64"/>
                <a:gd name="T50" fmla="*/ 17 w 101"/>
                <a:gd name="T51" fmla="*/ 30 h 64"/>
                <a:gd name="T52" fmla="*/ 14 w 101"/>
                <a:gd name="T53" fmla="*/ 27 h 64"/>
                <a:gd name="T54" fmla="*/ 33 w 101"/>
                <a:gd name="T55" fmla="*/ 19 h 64"/>
                <a:gd name="T56" fmla="*/ 54 w 101"/>
                <a:gd name="T57" fmla="*/ 9 h 64"/>
                <a:gd name="T58" fmla="*/ 66 w 101"/>
                <a:gd name="T59" fmla="*/ 5 h 64"/>
                <a:gd name="T60" fmla="*/ 77 w 101"/>
                <a:gd name="T61" fmla="*/ 2 h 64"/>
                <a:gd name="T62" fmla="*/ 90 w 101"/>
                <a:gd name="T63" fmla="*/ 0 h 64"/>
                <a:gd name="T64" fmla="*/ 101 w 101"/>
                <a:gd name="T65" fmla="*/ 2 h 64"/>
                <a:gd name="T66" fmla="*/ 101 w 101"/>
                <a:gd name="T67" fmla="*/ 7 h 64"/>
                <a:gd name="T68" fmla="*/ 101 w 101"/>
                <a:gd name="T69" fmla="*/ 13 h 64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01" h="64">
                  <a:moveTo>
                    <a:pt x="101" y="13"/>
                  </a:moveTo>
                  <a:lnTo>
                    <a:pt x="89" y="13"/>
                  </a:lnTo>
                  <a:lnTo>
                    <a:pt x="77" y="13"/>
                  </a:lnTo>
                  <a:lnTo>
                    <a:pt x="67" y="15"/>
                  </a:lnTo>
                  <a:lnTo>
                    <a:pt x="57" y="17"/>
                  </a:lnTo>
                  <a:lnTo>
                    <a:pt x="47" y="20"/>
                  </a:lnTo>
                  <a:lnTo>
                    <a:pt x="40" y="25"/>
                  </a:lnTo>
                  <a:lnTo>
                    <a:pt x="33" y="30"/>
                  </a:lnTo>
                  <a:lnTo>
                    <a:pt x="29" y="37"/>
                  </a:lnTo>
                  <a:lnTo>
                    <a:pt x="29" y="45"/>
                  </a:lnTo>
                  <a:lnTo>
                    <a:pt x="27" y="53"/>
                  </a:lnTo>
                  <a:lnTo>
                    <a:pt x="33" y="55"/>
                  </a:lnTo>
                  <a:lnTo>
                    <a:pt x="40" y="57"/>
                  </a:lnTo>
                  <a:lnTo>
                    <a:pt x="47" y="60"/>
                  </a:lnTo>
                  <a:lnTo>
                    <a:pt x="51" y="64"/>
                  </a:lnTo>
                  <a:lnTo>
                    <a:pt x="33" y="64"/>
                  </a:lnTo>
                  <a:lnTo>
                    <a:pt x="16" y="64"/>
                  </a:lnTo>
                  <a:lnTo>
                    <a:pt x="13" y="60"/>
                  </a:lnTo>
                  <a:lnTo>
                    <a:pt x="10" y="57"/>
                  </a:lnTo>
                  <a:lnTo>
                    <a:pt x="6" y="56"/>
                  </a:lnTo>
                  <a:lnTo>
                    <a:pt x="0" y="56"/>
                  </a:lnTo>
                  <a:lnTo>
                    <a:pt x="0" y="46"/>
                  </a:lnTo>
                  <a:lnTo>
                    <a:pt x="3" y="39"/>
                  </a:lnTo>
                  <a:lnTo>
                    <a:pt x="11" y="36"/>
                  </a:lnTo>
                  <a:lnTo>
                    <a:pt x="20" y="33"/>
                  </a:lnTo>
                  <a:lnTo>
                    <a:pt x="17" y="30"/>
                  </a:lnTo>
                  <a:lnTo>
                    <a:pt x="14" y="27"/>
                  </a:lnTo>
                  <a:lnTo>
                    <a:pt x="33" y="19"/>
                  </a:lnTo>
                  <a:lnTo>
                    <a:pt x="54" y="9"/>
                  </a:lnTo>
                  <a:lnTo>
                    <a:pt x="66" y="5"/>
                  </a:lnTo>
                  <a:lnTo>
                    <a:pt x="77" y="2"/>
                  </a:lnTo>
                  <a:lnTo>
                    <a:pt x="90" y="0"/>
                  </a:lnTo>
                  <a:lnTo>
                    <a:pt x="101" y="2"/>
                  </a:lnTo>
                  <a:lnTo>
                    <a:pt x="101" y="7"/>
                  </a:lnTo>
                  <a:lnTo>
                    <a:pt x="101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3150" y="2371"/>
              <a:ext cx="66" cy="16"/>
            </a:xfrm>
            <a:custGeom>
              <a:avLst/>
              <a:gdLst>
                <a:gd name="T0" fmla="*/ 32 w 66"/>
                <a:gd name="T1" fmla="*/ 0 h 16"/>
                <a:gd name="T2" fmla="*/ 37 w 66"/>
                <a:gd name="T3" fmla="*/ 0 h 16"/>
                <a:gd name="T4" fmla="*/ 42 w 66"/>
                <a:gd name="T5" fmla="*/ 0 h 16"/>
                <a:gd name="T6" fmla="*/ 44 w 66"/>
                <a:gd name="T7" fmla="*/ 0 h 16"/>
                <a:gd name="T8" fmla="*/ 47 w 66"/>
                <a:gd name="T9" fmla="*/ 3 h 16"/>
                <a:gd name="T10" fmla="*/ 46 w 66"/>
                <a:gd name="T11" fmla="*/ 6 h 16"/>
                <a:gd name="T12" fmla="*/ 44 w 66"/>
                <a:gd name="T13" fmla="*/ 9 h 16"/>
                <a:gd name="T14" fmla="*/ 54 w 66"/>
                <a:gd name="T15" fmla="*/ 10 h 16"/>
                <a:gd name="T16" fmla="*/ 66 w 66"/>
                <a:gd name="T17" fmla="*/ 12 h 16"/>
                <a:gd name="T18" fmla="*/ 64 w 66"/>
                <a:gd name="T19" fmla="*/ 13 h 16"/>
                <a:gd name="T20" fmla="*/ 63 w 66"/>
                <a:gd name="T21" fmla="*/ 16 h 16"/>
                <a:gd name="T22" fmla="*/ 46 w 66"/>
                <a:gd name="T23" fmla="*/ 16 h 16"/>
                <a:gd name="T24" fmla="*/ 30 w 66"/>
                <a:gd name="T25" fmla="*/ 14 h 16"/>
                <a:gd name="T26" fmla="*/ 14 w 66"/>
                <a:gd name="T27" fmla="*/ 12 h 16"/>
                <a:gd name="T28" fmla="*/ 0 w 66"/>
                <a:gd name="T29" fmla="*/ 9 h 16"/>
                <a:gd name="T30" fmla="*/ 0 w 66"/>
                <a:gd name="T31" fmla="*/ 7 h 16"/>
                <a:gd name="T32" fmla="*/ 0 w 66"/>
                <a:gd name="T33" fmla="*/ 6 h 16"/>
                <a:gd name="T34" fmla="*/ 2 w 66"/>
                <a:gd name="T35" fmla="*/ 4 h 16"/>
                <a:gd name="T36" fmla="*/ 2 w 66"/>
                <a:gd name="T37" fmla="*/ 3 h 16"/>
                <a:gd name="T38" fmla="*/ 12 w 66"/>
                <a:gd name="T39" fmla="*/ 3 h 16"/>
                <a:gd name="T40" fmla="*/ 19 w 66"/>
                <a:gd name="T41" fmla="*/ 4 h 16"/>
                <a:gd name="T42" fmla="*/ 23 w 66"/>
                <a:gd name="T43" fmla="*/ 4 h 16"/>
                <a:gd name="T44" fmla="*/ 26 w 66"/>
                <a:gd name="T45" fmla="*/ 4 h 16"/>
                <a:gd name="T46" fmla="*/ 29 w 66"/>
                <a:gd name="T47" fmla="*/ 3 h 16"/>
                <a:gd name="T48" fmla="*/ 32 w 66"/>
                <a:gd name="T49" fmla="*/ 0 h 1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66" h="16">
                  <a:moveTo>
                    <a:pt x="32" y="0"/>
                  </a:moveTo>
                  <a:lnTo>
                    <a:pt x="37" y="0"/>
                  </a:lnTo>
                  <a:lnTo>
                    <a:pt x="42" y="0"/>
                  </a:lnTo>
                  <a:lnTo>
                    <a:pt x="44" y="0"/>
                  </a:lnTo>
                  <a:lnTo>
                    <a:pt x="47" y="3"/>
                  </a:lnTo>
                  <a:lnTo>
                    <a:pt x="46" y="6"/>
                  </a:lnTo>
                  <a:lnTo>
                    <a:pt x="44" y="9"/>
                  </a:lnTo>
                  <a:lnTo>
                    <a:pt x="54" y="10"/>
                  </a:lnTo>
                  <a:lnTo>
                    <a:pt x="66" y="12"/>
                  </a:lnTo>
                  <a:lnTo>
                    <a:pt x="64" y="13"/>
                  </a:lnTo>
                  <a:lnTo>
                    <a:pt x="63" y="16"/>
                  </a:lnTo>
                  <a:lnTo>
                    <a:pt x="46" y="16"/>
                  </a:lnTo>
                  <a:lnTo>
                    <a:pt x="30" y="14"/>
                  </a:lnTo>
                  <a:lnTo>
                    <a:pt x="14" y="12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4"/>
                  </a:lnTo>
                  <a:lnTo>
                    <a:pt x="2" y="3"/>
                  </a:lnTo>
                  <a:lnTo>
                    <a:pt x="12" y="3"/>
                  </a:lnTo>
                  <a:lnTo>
                    <a:pt x="19" y="4"/>
                  </a:lnTo>
                  <a:lnTo>
                    <a:pt x="23" y="4"/>
                  </a:lnTo>
                  <a:lnTo>
                    <a:pt x="26" y="4"/>
                  </a:lnTo>
                  <a:lnTo>
                    <a:pt x="29" y="3"/>
                  </a:lnTo>
                  <a:lnTo>
                    <a:pt x="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3229" y="2373"/>
              <a:ext cx="90" cy="18"/>
            </a:xfrm>
            <a:custGeom>
              <a:avLst/>
              <a:gdLst>
                <a:gd name="T0" fmla="*/ 7 w 90"/>
                <a:gd name="T1" fmla="*/ 0 h 18"/>
                <a:gd name="T2" fmla="*/ 11 w 90"/>
                <a:gd name="T3" fmla="*/ 0 h 18"/>
                <a:gd name="T4" fmla="*/ 14 w 90"/>
                <a:gd name="T5" fmla="*/ 0 h 18"/>
                <a:gd name="T6" fmla="*/ 18 w 90"/>
                <a:gd name="T7" fmla="*/ 0 h 18"/>
                <a:gd name="T8" fmla="*/ 21 w 90"/>
                <a:gd name="T9" fmla="*/ 1 h 18"/>
                <a:gd name="T10" fmla="*/ 37 w 90"/>
                <a:gd name="T11" fmla="*/ 5 h 18"/>
                <a:gd name="T12" fmla="*/ 58 w 90"/>
                <a:gd name="T13" fmla="*/ 8 h 18"/>
                <a:gd name="T14" fmla="*/ 80 w 90"/>
                <a:gd name="T15" fmla="*/ 11 h 18"/>
                <a:gd name="T16" fmla="*/ 90 w 90"/>
                <a:gd name="T17" fmla="*/ 14 h 18"/>
                <a:gd name="T18" fmla="*/ 88 w 90"/>
                <a:gd name="T19" fmla="*/ 15 h 18"/>
                <a:gd name="T20" fmla="*/ 88 w 90"/>
                <a:gd name="T21" fmla="*/ 17 h 18"/>
                <a:gd name="T22" fmla="*/ 64 w 90"/>
                <a:gd name="T23" fmla="*/ 18 h 18"/>
                <a:gd name="T24" fmla="*/ 42 w 90"/>
                <a:gd name="T25" fmla="*/ 18 h 18"/>
                <a:gd name="T26" fmla="*/ 21 w 90"/>
                <a:gd name="T27" fmla="*/ 17 h 18"/>
                <a:gd name="T28" fmla="*/ 0 w 90"/>
                <a:gd name="T29" fmla="*/ 14 h 18"/>
                <a:gd name="T30" fmla="*/ 2 w 90"/>
                <a:gd name="T31" fmla="*/ 5 h 18"/>
                <a:gd name="T32" fmla="*/ 7 w 90"/>
                <a:gd name="T33" fmla="*/ 0 h 18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90" h="18">
                  <a:moveTo>
                    <a:pt x="7" y="0"/>
                  </a:moveTo>
                  <a:lnTo>
                    <a:pt x="11" y="0"/>
                  </a:lnTo>
                  <a:lnTo>
                    <a:pt x="14" y="0"/>
                  </a:lnTo>
                  <a:lnTo>
                    <a:pt x="18" y="0"/>
                  </a:lnTo>
                  <a:lnTo>
                    <a:pt x="21" y="1"/>
                  </a:lnTo>
                  <a:lnTo>
                    <a:pt x="37" y="5"/>
                  </a:lnTo>
                  <a:lnTo>
                    <a:pt x="58" y="8"/>
                  </a:lnTo>
                  <a:lnTo>
                    <a:pt x="80" y="11"/>
                  </a:lnTo>
                  <a:lnTo>
                    <a:pt x="90" y="14"/>
                  </a:lnTo>
                  <a:lnTo>
                    <a:pt x="88" y="15"/>
                  </a:lnTo>
                  <a:lnTo>
                    <a:pt x="88" y="17"/>
                  </a:lnTo>
                  <a:lnTo>
                    <a:pt x="64" y="18"/>
                  </a:lnTo>
                  <a:lnTo>
                    <a:pt x="42" y="18"/>
                  </a:lnTo>
                  <a:lnTo>
                    <a:pt x="21" y="17"/>
                  </a:lnTo>
                  <a:lnTo>
                    <a:pt x="0" y="14"/>
                  </a:lnTo>
                  <a:lnTo>
                    <a:pt x="2" y="5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4669" y="2375"/>
              <a:ext cx="2" cy="3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2 h 3"/>
                <a:gd name="T4" fmla="*/ 2 w 2"/>
                <a:gd name="T5" fmla="*/ 3 h 3"/>
                <a:gd name="T6" fmla="*/ 2 w 2"/>
                <a:gd name="T7" fmla="*/ 2 h 3"/>
                <a:gd name="T8" fmla="*/ 0 w 2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2" y="2"/>
                  </a:lnTo>
                  <a:lnTo>
                    <a:pt x="2" y="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4946" y="2380"/>
              <a:ext cx="63" cy="14"/>
            </a:xfrm>
            <a:custGeom>
              <a:avLst/>
              <a:gdLst>
                <a:gd name="T0" fmla="*/ 0 w 63"/>
                <a:gd name="T1" fmla="*/ 0 h 14"/>
                <a:gd name="T2" fmla="*/ 16 w 63"/>
                <a:gd name="T3" fmla="*/ 1 h 14"/>
                <a:gd name="T4" fmla="*/ 32 w 63"/>
                <a:gd name="T5" fmla="*/ 1 h 14"/>
                <a:gd name="T6" fmla="*/ 47 w 63"/>
                <a:gd name="T7" fmla="*/ 3 h 14"/>
                <a:gd name="T8" fmla="*/ 63 w 63"/>
                <a:gd name="T9" fmla="*/ 4 h 14"/>
                <a:gd name="T10" fmla="*/ 63 w 63"/>
                <a:gd name="T11" fmla="*/ 7 h 14"/>
                <a:gd name="T12" fmla="*/ 63 w 63"/>
                <a:gd name="T13" fmla="*/ 10 h 14"/>
                <a:gd name="T14" fmla="*/ 56 w 63"/>
                <a:gd name="T15" fmla="*/ 13 h 14"/>
                <a:gd name="T16" fmla="*/ 47 w 63"/>
                <a:gd name="T17" fmla="*/ 13 h 14"/>
                <a:gd name="T18" fmla="*/ 39 w 63"/>
                <a:gd name="T19" fmla="*/ 14 h 14"/>
                <a:gd name="T20" fmla="*/ 30 w 63"/>
                <a:gd name="T21" fmla="*/ 13 h 14"/>
                <a:gd name="T22" fmla="*/ 14 w 63"/>
                <a:gd name="T23" fmla="*/ 10 h 14"/>
                <a:gd name="T24" fmla="*/ 0 w 63"/>
                <a:gd name="T25" fmla="*/ 4 h 14"/>
                <a:gd name="T26" fmla="*/ 0 w 63"/>
                <a:gd name="T27" fmla="*/ 1 h 14"/>
                <a:gd name="T28" fmla="*/ 0 w 63"/>
                <a:gd name="T29" fmla="*/ 0 h 1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63" h="14">
                  <a:moveTo>
                    <a:pt x="0" y="0"/>
                  </a:moveTo>
                  <a:lnTo>
                    <a:pt x="16" y="1"/>
                  </a:lnTo>
                  <a:lnTo>
                    <a:pt x="32" y="1"/>
                  </a:lnTo>
                  <a:lnTo>
                    <a:pt x="47" y="3"/>
                  </a:lnTo>
                  <a:lnTo>
                    <a:pt x="63" y="4"/>
                  </a:lnTo>
                  <a:lnTo>
                    <a:pt x="63" y="7"/>
                  </a:lnTo>
                  <a:lnTo>
                    <a:pt x="63" y="10"/>
                  </a:lnTo>
                  <a:lnTo>
                    <a:pt x="56" y="13"/>
                  </a:lnTo>
                  <a:lnTo>
                    <a:pt x="47" y="13"/>
                  </a:lnTo>
                  <a:lnTo>
                    <a:pt x="39" y="14"/>
                  </a:lnTo>
                  <a:lnTo>
                    <a:pt x="30" y="13"/>
                  </a:lnTo>
                  <a:lnTo>
                    <a:pt x="14" y="10"/>
                  </a:lnTo>
                  <a:lnTo>
                    <a:pt x="0" y="4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2936" y="2390"/>
              <a:ext cx="168" cy="60"/>
            </a:xfrm>
            <a:custGeom>
              <a:avLst/>
              <a:gdLst>
                <a:gd name="T0" fmla="*/ 58 w 168"/>
                <a:gd name="T1" fmla="*/ 1 h 60"/>
                <a:gd name="T2" fmla="*/ 84 w 168"/>
                <a:gd name="T3" fmla="*/ 5 h 60"/>
                <a:gd name="T4" fmla="*/ 91 w 168"/>
                <a:gd name="T5" fmla="*/ 10 h 60"/>
                <a:gd name="T6" fmla="*/ 94 w 168"/>
                <a:gd name="T7" fmla="*/ 14 h 60"/>
                <a:gd name="T8" fmla="*/ 98 w 168"/>
                <a:gd name="T9" fmla="*/ 15 h 60"/>
                <a:gd name="T10" fmla="*/ 104 w 168"/>
                <a:gd name="T11" fmla="*/ 15 h 60"/>
                <a:gd name="T12" fmla="*/ 110 w 168"/>
                <a:gd name="T13" fmla="*/ 14 h 60"/>
                <a:gd name="T14" fmla="*/ 116 w 168"/>
                <a:gd name="T15" fmla="*/ 18 h 60"/>
                <a:gd name="T16" fmla="*/ 120 w 168"/>
                <a:gd name="T17" fmla="*/ 23 h 60"/>
                <a:gd name="T18" fmla="*/ 124 w 168"/>
                <a:gd name="T19" fmla="*/ 20 h 60"/>
                <a:gd name="T20" fmla="*/ 128 w 168"/>
                <a:gd name="T21" fmla="*/ 17 h 60"/>
                <a:gd name="T22" fmla="*/ 133 w 168"/>
                <a:gd name="T23" fmla="*/ 21 h 60"/>
                <a:gd name="T24" fmla="*/ 146 w 168"/>
                <a:gd name="T25" fmla="*/ 20 h 60"/>
                <a:gd name="T26" fmla="*/ 160 w 168"/>
                <a:gd name="T27" fmla="*/ 14 h 60"/>
                <a:gd name="T28" fmla="*/ 164 w 168"/>
                <a:gd name="T29" fmla="*/ 20 h 60"/>
                <a:gd name="T30" fmla="*/ 158 w 168"/>
                <a:gd name="T31" fmla="*/ 31 h 60"/>
                <a:gd name="T32" fmla="*/ 153 w 168"/>
                <a:gd name="T33" fmla="*/ 40 h 60"/>
                <a:gd name="T34" fmla="*/ 160 w 168"/>
                <a:gd name="T35" fmla="*/ 41 h 60"/>
                <a:gd name="T36" fmla="*/ 164 w 168"/>
                <a:gd name="T37" fmla="*/ 48 h 60"/>
                <a:gd name="T38" fmla="*/ 151 w 168"/>
                <a:gd name="T39" fmla="*/ 57 h 60"/>
                <a:gd name="T40" fmla="*/ 128 w 168"/>
                <a:gd name="T41" fmla="*/ 55 h 60"/>
                <a:gd name="T42" fmla="*/ 91 w 168"/>
                <a:gd name="T43" fmla="*/ 58 h 60"/>
                <a:gd name="T44" fmla="*/ 57 w 168"/>
                <a:gd name="T45" fmla="*/ 58 h 60"/>
                <a:gd name="T46" fmla="*/ 37 w 168"/>
                <a:gd name="T47" fmla="*/ 50 h 60"/>
                <a:gd name="T48" fmla="*/ 51 w 168"/>
                <a:gd name="T49" fmla="*/ 44 h 60"/>
                <a:gd name="T50" fmla="*/ 53 w 168"/>
                <a:gd name="T51" fmla="*/ 41 h 60"/>
                <a:gd name="T52" fmla="*/ 40 w 168"/>
                <a:gd name="T53" fmla="*/ 38 h 60"/>
                <a:gd name="T54" fmla="*/ 43 w 168"/>
                <a:gd name="T55" fmla="*/ 34 h 60"/>
                <a:gd name="T56" fmla="*/ 51 w 168"/>
                <a:gd name="T57" fmla="*/ 35 h 60"/>
                <a:gd name="T58" fmla="*/ 61 w 168"/>
                <a:gd name="T59" fmla="*/ 37 h 60"/>
                <a:gd name="T60" fmla="*/ 57 w 168"/>
                <a:gd name="T61" fmla="*/ 33 h 60"/>
                <a:gd name="T62" fmla="*/ 48 w 168"/>
                <a:gd name="T63" fmla="*/ 28 h 60"/>
                <a:gd name="T64" fmla="*/ 53 w 168"/>
                <a:gd name="T65" fmla="*/ 23 h 60"/>
                <a:gd name="T66" fmla="*/ 57 w 168"/>
                <a:gd name="T67" fmla="*/ 20 h 60"/>
                <a:gd name="T68" fmla="*/ 43 w 168"/>
                <a:gd name="T69" fmla="*/ 23 h 60"/>
                <a:gd name="T70" fmla="*/ 24 w 168"/>
                <a:gd name="T71" fmla="*/ 31 h 60"/>
                <a:gd name="T72" fmla="*/ 10 w 168"/>
                <a:gd name="T73" fmla="*/ 34 h 60"/>
                <a:gd name="T74" fmla="*/ 1 w 168"/>
                <a:gd name="T75" fmla="*/ 27 h 60"/>
                <a:gd name="T76" fmla="*/ 14 w 168"/>
                <a:gd name="T77" fmla="*/ 18 h 60"/>
                <a:gd name="T78" fmla="*/ 36 w 168"/>
                <a:gd name="T79" fmla="*/ 7 h 6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168" h="60">
                  <a:moveTo>
                    <a:pt x="43" y="0"/>
                  </a:moveTo>
                  <a:lnTo>
                    <a:pt x="58" y="1"/>
                  </a:lnTo>
                  <a:lnTo>
                    <a:pt x="73" y="4"/>
                  </a:lnTo>
                  <a:lnTo>
                    <a:pt x="84" y="5"/>
                  </a:lnTo>
                  <a:lnTo>
                    <a:pt x="93" y="4"/>
                  </a:lnTo>
                  <a:lnTo>
                    <a:pt x="91" y="10"/>
                  </a:lnTo>
                  <a:lnTo>
                    <a:pt x="90" y="14"/>
                  </a:lnTo>
                  <a:lnTo>
                    <a:pt x="94" y="14"/>
                  </a:lnTo>
                  <a:lnTo>
                    <a:pt x="97" y="14"/>
                  </a:lnTo>
                  <a:lnTo>
                    <a:pt x="98" y="15"/>
                  </a:lnTo>
                  <a:lnTo>
                    <a:pt x="100" y="18"/>
                  </a:lnTo>
                  <a:lnTo>
                    <a:pt x="104" y="15"/>
                  </a:lnTo>
                  <a:lnTo>
                    <a:pt x="106" y="14"/>
                  </a:lnTo>
                  <a:lnTo>
                    <a:pt x="110" y="14"/>
                  </a:lnTo>
                  <a:lnTo>
                    <a:pt x="116" y="14"/>
                  </a:lnTo>
                  <a:lnTo>
                    <a:pt x="116" y="18"/>
                  </a:lnTo>
                  <a:lnTo>
                    <a:pt x="117" y="23"/>
                  </a:lnTo>
                  <a:lnTo>
                    <a:pt x="120" y="23"/>
                  </a:lnTo>
                  <a:lnTo>
                    <a:pt x="123" y="23"/>
                  </a:lnTo>
                  <a:lnTo>
                    <a:pt x="124" y="20"/>
                  </a:lnTo>
                  <a:lnTo>
                    <a:pt x="126" y="17"/>
                  </a:lnTo>
                  <a:lnTo>
                    <a:pt x="128" y="17"/>
                  </a:lnTo>
                  <a:lnTo>
                    <a:pt x="134" y="15"/>
                  </a:lnTo>
                  <a:lnTo>
                    <a:pt x="133" y="21"/>
                  </a:lnTo>
                  <a:lnTo>
                    <a:pt x="133" y="25"/>
                  </a:lnTo>
                  <a:lnTo>
                    <a:pt x="146" y="20"/>
                  </a:lnTo>
                  <a:lnTo>
                    <a:pt x="156" y="11"/>
                  </a:lnTo>
                  <a:lnTo>
                    <a:pt x="160" y="14"/>
                  </a:lnTo>
                  <a:lnTo>
                    <a:pt x="164" y="15"/>
                  </a:lnTo>
                  <a:lnTo>
                    <a:pt x="164" y="20"/>
                  </a:lnTo>
                  <a:lnTo>
                    <a:pt x="164" y="23"/>
                  </a:lnTo>
                  <a:lnTo>
                    <a:pt x="158" y="31"/>
                  </a:lnTo>
                  <a:lnTo>
                    <a:pt x="153" y="40"/>
                  </a:lnTo>
                  <a:lnTo>
                    <a:pt x="153" y="41"/>
                  </a:lnTo>
                  <a:lnTo>
                    <a:pt x="160" y="41"/>
                  </a:lnTo>
                  <a:lnTo>
                    <a:pt x="168" y="42"/>
                  </a:lnTo>
                  <a:lnTo>
                    <a:pt x="164" y="48"/>
                  </a:lnTo>
                  <a:lnTo>
                    <a:pt x="158" y="52"/>
                  </a:lnTo>
                  <a:lnTo>
                    <a:pt x="151" y="57"/>
                  </a:lnTo>
                  <a:lnTo>
                    <a:pt x="147" y="60"/>
                  </a:lnTo>
                  <a:lnTo>
                    <a:pt x="128" y="55"/>
                  </a:lnTo>
                  <a:lnTo>
                    <a:pt x="113" y="54"/>
                  </a:lnTo>
                  <a:lnTo>
                    <a:pt x="91" y="58"/>
                  </a:lnTo>
                  <a:lnTo>
                    <a:pt x="74" y="60"/>
                  </a:lnTo>
                  <a:lnTo>
                    <a:pt x="57" y="58"/>
                  </a:lnTo>
                  <a:lnTo>
                    <a:pt x="36" y="54"/>
                  </a:lnTo>
                  <a:lnTo>
                    <a:pt x="37" y="50"/>
                  </a:lnTo>
                  <a:lnTo>
                    <a:pt x="37" y="47"/>
                  </a:lnTo>
                  <a:lnTo>
                    <a:pt x="51" y="44"/>
                  </a:lnTo>
                  <a:lnTo>
                    <a:pt x="66" y="41"/>
                  </a:lnTo>
                  <a:lnTo>
                    <a:pt x="53" y="41"/>
                  </a:lnTo>
                  <a:lnTo>
                    <a:pt x="40" y="41"/>
                  </a:lnTo>
                  <a:lnTo>
                    <a:pt x="40" y="38"/>
                  </a:lnTo>
                  <a:lnTo>
                    <a:pt x="40" y="35"/>
                  </a:lnTo>
                  <a:lnTo>
                    <a:pt x="43" y="34"/>
                  </a:lnTo>
                  <a:lnTo>
                    <a:pt x="46" y="34"/>
                  </a:lnTo>
                  <a:lnTo>
                    <a:pt x="51" y="35"/>
                  </a:lnTo>
                  <a:lnTo>
                    <a:pt x="56" y="35"/>
                  </a:lnTo>
                  <a:lnTo>
                    <a:pt x="61" y="37"/>
                  </a:lnTo>
                  <a:lnTo>
                    <a:pt x="67" y="35"/>
                  </a:lnTo>
                  <a:lnTo>
                    <a:pt x="57" y="33"/>
                  </a:lnTo>
                  <a:lnTo>
                    <a:pt x="47" y="31"/>
                  </a:lnTo>
                  <a:lnTo>
                    <a:pt x="48" y="28"/>
                  </a:lnTo>
                  <a:lnTo>
                    <a:pt x="48" y="25"/>
                  </a:lnTo>
                  <a:lnTo>
                    <a:pt x="53" y="23"/>
                  </a:lnTo>
                  <a:lnTo>
                    <a:pt x="57" y="20"/>
                  </a:lnTo>
                  <a:lnTo>
                    <a:pt x="57" y="18"/>
                  </a:lnTo>
                  <a:lnTo>
                    <a:pt x="43" y="23"/>
                  </a:lnTo>
                  <a:lnTo>
                    <a:pt x="30" y="28"/>
                  </a:lnTo>
                  <a:lnTo>
                    <a:pt x="24" y="31"/>
                  </a:lnTo>
                  <a:lnTo>
                    <a:pt x="17" y="33"/>
                  </a:lnTo>
                  <a:lnTo>
                    <a:pt x="10" y="34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1" y="21"/>
                  </a:lnTo>
                  <a:lnTo>
                    <a:pt x="14" y="18"/>
                  </a:lnTo>
                  <a:lnTo>
                    <a:pt x="26" y="14"/>
                  </a:lnTo>
                  <a:lnTo>
                    <a:pt x="36" y="7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3123" y="2397"/>
              <a:ext cx="51" cy="30"/>
            </a:xfrm>
            <a:custGeom>
              <a:avLst/>
              <a:gdLst>
                <a:gd name="T0" fmla="*/ 23 w 51"/>
                <a:gd name="T1" fmla="*/ 0 h 30"/>
                <a:gd name="T2" fmla="*/ 37 w 51"/>
                <a:gd name="T3" fmla="*/ 0 h 30"/>
                <a:gd name="T4" fmla="*/ 51 w 51"/>
                <a:gd name="T5" fmla="*/ 0 h 30"/>
                <a:gd name="T6" fmla="*/ 44 w 51"/>
                <a:gd name="T7" fmla="*/ 8 h 30"/>
                <a:gd name="T8" fmla="*/ 37 w 51"/>
                <a:gd name="T9" fmla="*/ 14 h 30"/>
                <a:gd name="T10" fmla="*/ 40 w 51"/>
                <a:gd name="T11" fmla="*/ 17 h 30"/>
                <a:gd name="T12" fmla="*/ 40 w 51"/>
                <a:gd name="T13" fmla="*/ 20 h 30"/>
                <a:gd name="T14" fmla="*/ 37 w 51"/>
                <a:gd name="T15" fmla="*/ 23 h 30"/>
                <a:gd name="T16" fmla="*/ 34 w 51"/>
                <a:gd name="T17" fmla="*/ 26 h 30"/>
                <a:gd name="T18" fmla="*/ 26 w 51"/>
                <a:gd name="T19" fmla="*/ 24 h 30"/>
                <a:gd name="T20" fmla="*/ 20 w 51"/>
                <a:gd name="T21" fmla="*/ 26 h 30"/>
                <a:gd name="T22" fmla="*/ 13 w 51"/>
                <a:gd name="T23" fmla="*/ 27 h 30"/>
                <a:gd name="T24" fmla="*/ 7 w 51"/>
                <a:gd name="T25" fmla="*/ 30 h 30"/>
                <a:gd name="T26" fmla="*/ 7 w 51"/>
                <a:gd name="T27" fmla="*/ 23 h 30"/>
                <a:gd name="T28" fmla="*/ 6 w 51"/>
                <a:gd name="T29" fmla="*/ 18 h 30"/>
                <a:gd name="T30" fmla="*/ 3 w 51"/>
                <a:gd name="T31" fmla="*/ 16 h 30"/>
                <a:gd name="T32" fmla="*/ 0 w 51"/>
                <a:gd name="T33" fmla="*/ 10 h 30"/>
                <a:gd name="T34" fmla="*/ 7 w 51"/>
                <a:gd name="T35" fmla="*/ 13 h 30"/>
                <a:gd name="T36" fmla="*/ 14 w 51"/>
                <a:gd name="T37" fmla="*/ 14 h 30"/>
                <a:gd name="T38" fmla="*/ 19 w 51"/>
                <a:gd name="T39" fmla="*/ 7 h 30"/>
                <a:gd name="T40" fmla="*/ 23 w 51"/>
                <a:gd name="T41" fmla="*/ 0 h 3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51" h="30">
                  <a:moveTo>
                    <a:pt x="23" y="0"/>
                  </a:moveTo>
                  <a:lnTo>
                    <a:pt x="37" y="0"/>
                  </a:lnTo>
                  <a:lnTo>
                    <a:pt x="51" y="0"/>
                  </a:lnTo>
                  <a:lnTo>
                    <a:pt x="44" y="8"/>
                  </a:lnTo>
                  <a:lnTo>
                    <a:pt x="37" y="14"/>
                  </a:lnTo>
                  <a:lnTo>
                    <a:pt x="40" y="17"/>
                  </a:lnTo>
                  <a:lnTo>
                    <a:pt x="40" y="20"/>
                  </a:lnTo>
                  <a:lnTo>
                    <a:pt x="37" y="23"/>
                  </a:lnTo>
                  <a:lnTo>
                    <a:pt x="34" y="26"/>
                  </a:lnTo>
                  <a:lnTo>
                    <a:pt x="26" y="24"/>
                  </a:lnTo>
                  <a:lnTo>
                    <a:pt x="20" y="26"/>
                  </a:lnTo>
                  <a:lnTo>
                    <a:pt x="13" y="27"/>
                  </a:lnTo>
                  <a:lnTo>
                    <a:pt x="7" y="30"/>
                  </a:lnTo>
                  <a:lnTo>
                    <a:pt x="7" y="23"/>
                  </a:lnTo>
                  <a:lnTo>
                    <a:pt x="6" y="18"/>
                  </a:lnTo>
                  <a:lnTo>
                    <a:pt x="3" y="16"/>
                  </a:lnTo>
                  <a:lnTo>
                    <a:pt x="0" y="10"/>
                  </a:lnTo>
                  <a:lnTo>
                    <a:pt x="7" y="13"/>
                  </a:lnTo>
                  <a:lnTo>
                    <a:pt x="14" y="14"/>
                  </a:lnTo>
                  <a:lnTo>
                    <a:pt x="19" y="7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3177" y="2397"/>
              <a:ext cx="37" cy="23"/>
            </a:xfrm>
            <a:custGeom>
              <a:avLst/>
              <a:gdLst>
                <a:gd name="T0" fmla="*/ 13 w 37"/>
                <a:gd name="T1" fmla="*/ 0 h 23"/>
                <a:gd name="T2" fmla="*/ 25 w 37"/>
                <a:gd name="T3" fmla="*/ 0 h 23"/>
                <a:gd name="T4" fmla="*/ 36 w 37"/>
                <a:gd name="T5" fmla="*/ 0 h 23"/>
                <a:gd name="T6" fmla="*/ 36 w 37"/>
                <a:gd name="T7" fmla="*/ 1 h 23"/>
                <a:gd name="T8" fmla="*/ 36 w 37"/>
                <a:gd name="T9" fmla="*/ 3 h 23"/>
                <a:gd name="T10" fmla="*/ 36 w 37"/>
                <a:gd name="T11" fmla="*/ 6 h 23"/>
                <a:gd name="T12" fmla="*/ 37 w 37"/>
                <a:gd name="T13" fmla="*/ 8 h 23"/>
                <a:gd name="T14" fmla="*/ 36 w 37"/>
                <a:gd name="T15" fmla="*/ 10 h 23"/>
                <a:gd name="T16" fmla="*/ 36 w 37"/>
                <a:gd name="T17" fmla="*/ 10 h 23"/>
                <a:gd name="T18" fmla="*/ 25 w 37"/>
                <a:gd name="T19" fmla="*/ 11 h 23"/>
                <a:gd name="T20" fmla="*/ 16 w 37"/>
                <a:gd name="T21" fmla="*/ 13 h 23"/>
                <a:gd name="T22" fmla="*/ 9 w 37"/>
                <a:gd name="T23" fmla="*/ 17 h 23"/>
                <a:gd name="T24" fmla="*/ 3 w 37"/>
                <a:gd name="T25" fmla="*/ 23 h 23"/>
                <a:gd name="T26" fmla="*/ 2 w 37"/>
                <a:gd name="T27" fmla="*/ 21 h 23"/>
                <a:gd name="T28" fmla="*/ 0 w 37"/>
                <a:gd name="T29" fmla="*/ 21 h 23"/>
                <a:gd name="T30" fmla="*/ 0 w 37"/>
                <a:gd name="T31" fmla="*/ 20 h 23"/>
                <a:gd name="T32" fmla="*/ 0 w 37"/>
                <a:gd name="T33" fmla="*/ 18 h 23"/>
                <a:gd name="T34" fmla="*/ 2 w 37"/>
                <a:gd name="T35" fmla="*/ 13 h 23"/>
                <a:gd name="T36" fmla="*/ 5 w 37"/>
                <a:gd name="T37" fmla="*/ 7 h 23"/>
                <a:gd name="T38" fmla="*/ 9 w 37"/>
                <a:gd name="T39" fmla="*/ 4 h 23"/>
                <a:gd name="T40" fmla="*/ 13 w 37"/>
                <a:gd name="T41" fmla="*/ 0 h 23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37" h="23">
                  <a:moveTo>
                    <a:pt x="13" y="0"/>
                  </a:moveTo>
                  <a:lnTo>
                    <a:pt x="25" y="0"/>
                  </a:lnTo>
                  <a:lnTo>
                    <a:pt x="36" y="0"/>
                  </a:lnTo>
                  <a:lnTo>
                    <a:pt x="36" y="1"/>
                  </a:lnTo>
                  <a:lnTo>
                    <a:pt x="36" y="3"/>
                  </a:lnTo>
                  <a:lnTo>
                    <a:pt x="36" y="6"/>
                  </a:lnTo>
                  <a:lnTo>
                    <a:pt x="37" y="8"/>
                  </a:lnTo>
                  <a:lnTo>
                    <a:pt x="36" y="10"/>
                  </a:lnTo>
                  <a:lnTo>
                    <a:pt x="25" y="11"/>
                  </a:lnTo>
                  <a:lnTo>
                    <a:pt x="16" y="13"/>
                  </a:lnTo>
                  <a:lnTo>
                    <a:pt x="9" y="17"/>
                  </a:lnTo>
                  <a:lnTo>
                    <a:pt x="3" y="23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2" y="13"/>
                  </a:lnTo>
                  <a:lnTo>
                    <a:pt x="5" y="7"/>
                  </a:lnTo>
                  <a:lnTo>
                    <a:pt x="9" y="4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371" y="2397"/>
              <a:ext cx="1120" cy="1599"/>
            </a:xfrm>
            <a:custGeom>
              <a:avLst/>
              <a:gdLst>
                <a:gd name="T0" fmla="*/ 1020 w 1120"/>
                <a:gd name="T1" fmla="*/ 74 h 1599"/>
                <a:gd name="T2" fmla="*/ 972 w 1120"/>
                <a:gd name="T3" fmla="*/ 117 h 1599"/>
                <a:gd name="T4" fmla="*/ 909 w 1120"/>
                <a:gd name="T5" fmla="*/ 103 h 1599"/>
                <a:gd name="T6" fmla="*/ 950 w 1120"/>
                <a:gd name="T7" fmla="*/ 75 h 1599"/>
                <a:gd name="T8" fmla="*/ 866 w 1120"/>
                <a:gd name="T9" fmla="*/ 71 h 1599"/>
                <a:gd name="T10" fmla="*/ 782 w 1120"/>
                <a:gd name="T11" fmla="*/ 88 h 1599"/>
                <a:gd name="T12" fmla="*/ 738 w 1120"/>
                <a:gd name="T13" fmla="*/ 108 h 1599"/>
                <a:gd name="T14" fmla="*/ 682 w 1120"/>
                <a:gd name="T15" fmla="*/ 184 h 1599"/>
                <a:gd name="T16" fmla="*/ 761 w 1120"/>
                <a:gd name="T17" fmla="*/ 257 h 1599"/>
                <a:gd name="T18" fmla="*/ 859 w 1120"/>
                <a:gd name="T19" fmla="*/ 124 h 1599"/>
                <a:gd name="T20" fmla="*/ 943 w 1120"/>
                <a:gd name="T21" fmla="*/ 163 h 1599"/>
                <a:gd name="T22" fmla="*/ 1000 w 1120"/>
                <a:gd name="T23" fmla="*/ 234 h 1599"/>
                <a:gd name="T24" fmla="*/ 852 w 1120"/>
                <a:gd name="T25" fmla="*/ 287 h 1599"/>
                <a:gd name="T26" fmla="*/ 886 w 1120"/>
                <a:gd name="T27" fmla="*/ 294 h 1599"/>
                <a:gd name="T28" fmla="*/ 918 w 1120"/>
                <a:gd name="T29" fmla="*/ 327 h 1599"/>
                <a:gd name="T30" fmla="*/ 883 w 1120"/>
                <a:gd name="T31" fmla="*/ 328 h 1599"/>
                <a:gd name="T32" fmla="*/ 728 w 1120"/>
                <a:gd name="T33" fmla="*/ 425 h 1599"/>
                <a:gd name="T34" fmla="*/ 645 w 1120"/>
                <a:gd name="T35" fmla="*/ 574 h 1599"/>
                <a:gd name="T36" fmla="*/ 512 w 1120"/>
                <a:gd name="T37" fmla="*/ 528 h 1599"/>
                <a:gd name="T38" fmla="*/ 455 w 1120"/>
                <a:gd name="T39" fmla="*/ 662 h 1599"/>
                <a:gd name="T40" fmla="*/ 565 w 1120"/>
                <a:gd name="T41" fmla="*/ 639 h 1599"/>
                <a:gd name="T42" fmla="*/ 588 w 1120"/>
                <a:gd name="T43" fmla="*/ 734 h 1599"/>
                <a:gd name="T44" fmla="*/ 668 w 1120"/>
                <a:gd name="T45" fmla="*/ 776 h 1599"/>
                <a:gd name="T46" fmla="*/ 746 w 1120"/>
                <a:gd name="T47" fmla="*/ 762 h 1599"/>
                <a:gd name="T48" fmla="*/ 868 w 1120"/>
                <a:gd name="T49" fmla="*/ 826 h 1599"/>
                <a:gd name="T50" fmla="*/ 952 w 1120"/>
                <a:gd name="T51" fmla="*/ 928 h 1599"/>
                <a:gd name="T52" fmla="*/ 1073 w 1120"/>
                <a:gd name="T53" fmla="*/ 951 h 1599"/>
                <a:gd name="T54" fmla="*/ 1077 w 1120"/>
                <a:gd name="T55" fmla="*/ 1105 h 1599"/>
                <a:gd name="T56" fmla="*/ 996 w 1120"/>
                <a:gd name="T57" fmla="*/ 1223 h 1599"/>
                <a:gd name="T58" fmla="*/ 925 w 1120"/>
                <a:gd name="T59" fmla="*/ 1379 h 1599"/>
                <a:gd name="T60" fmla="*/ 859 w 1120"/>
                <a:gd name="T61" fmla="*/ 1436 h 1599"/>
                <a:gd name="T62" fmla="*/ 859 w 1120"/>
                <a:gd name="T63" fmla="*/ 1543 h 1599"/>
                <a:gd name="T64" fmla="*/ 792 w 1120"/>
                <a:gd name="T65" fmla="*/ 1526 h 1599"/>
                <a:gd name="T66" fmla="*/ 786 w 1120"/>
                <a:gd name="T67" fmla="*/ 1468 h 1599"/>
                <a:gd name="T68" fmla="*/ 751 w 1120"/>
                <a:gd name="T69" fmla="*/ 1358 h 1599"/>
                <a:gd name="T70" fmla="*/ 668 w 1120"/>
                <a:gd name="T71" fmla="*/ 1086 h 1599"/>
                <a:gd name="T72" fmla="*/ 601 w 1120"/>
                <a:gd name="T73" fmla="*/ 929 h 1599"/>
                <a:gd name="T74" fmla="*/ 635 w 1120"/>
                <a:gd name="T75" fmla="*/ 795 h 1599"/>
                <a:gd name="T76" fmla="*/ 551 w 1120"/>
                <a:gd name="T77" fmla="*/ 752 h 1599"/>
                <a:gd name="T78" fmla="*/ 454 w 1120"/>
                <a:gd name="T79" fmla="*/ 702 h 1599"/>
                <a:gd name="T80" fmla="*/ 325 w 1120"/>
                <a:gd name="T81" fmla="*/ 562 h 1599"/>
                <a:gd name="T82" fmla="*/ 317 w 1120"/>
                <a:gd name="T83" fmla="*/ 611 h 1599"/>
                <a:gd name="T84" fmla="*/ 244 w 1120"/>
                <a:gd name="T85" fmla="*/ 462 h 1599"/>
                <a:gd name="T86" fmla="*/ 307 w 1120"/>
                <a:gd name="T87" fmla="*/ 292 h 1599"/>
                <a:gd name="T88" fmla="*/ 328 w 1120"/>
                <a:gd name="T89" fmla="*/ 281 h 1599"/>
                <a:gd name="T90" fmla="*/ 317 w 1120"/>
                <a:gd name="T91" fmla="*/ 174 h 1599"/>
                <a:gd name="T92" fmla="*/ 225 w 1120"/>
                <a:gd name="T93" fmla="*/ 140 h 1599"/>
                <a:gd name="T94" fmla="*/ 124 w 1120"/>
                <a:gd name="T95" fmla="*/ 177 h 1599"/>
                <a:gd name="T96" fmla="*/ 65 w 1120"/>
                <a:gd name="T97" fmla="*/ 191 h 1599"/>
                <a:gd name="T98" fmla="*/ 71 w 1120"/>
                <a:gd name="T99" fmla="*/ 138 h 1599"/>
                <a:gd name="T100" fmla="*/ 121 w 1120"/>
                <a:gd name="T101" fmla="*/ 97 h 1599"/>
                <a:gd name="T102" fmla="*/ 177 w 1120"/>
                <a:gd name="T103" fmla="*/ 55 h 1599"/>
                <a:gd name="T104" fmla="*/ 469 w 1120"/>
                <a:gd name="T105" fmla="*/ 50 h 1599"/>
                <a:gd name="T106" fmla="*/ 591 w 1120"/>
                <a:gd name="T107" fmla="*/ 54 h 1599"/>
                <a:gd name="T108" fmla="*/ 666 w 1120"/>
                <a:gd name="T109" fmla="*/ 57 h 1599"/>
                <a:gd name="T110" fmla="*/ 743 w 1120"/>
                <a:gd name="T111" fmla="*/ 55 h 1599"/>
                <a:gd name="T112" fmla="*/ 793 w 1120"/>
                <a:gd name="T113" fmla="*/ 26 h 1599"/>
                <a:gd name="T114" fmla="*/ 812 w 1120"/>
                <a:gd name="T115" fmla="*/ 71 h 1599"/>
                <a:gd name="T116" fmla="*/ 863 w 1120"/>
                <a:gd name="T117" fmla="*/ 7 h 1599"/>
                <a:gd name="T118" fmla="*/ 910 w 1120"/>
                <a:gd name="T119" fmla="*/ 6 h 1599"/>
                <a:gd name="T120" fmla="*/ 928 w 1120"/>
                <a:gd name="T121" fmla="*/ 10 h 159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1120" h="1599">
                  <a:moveTo>
                    <a:pt x="928" y="0"/>
                  </a:moveTo>
                  <a:lnTo>
                    <a:pt x="940" y="1"/>
                  </a:lnTo>
                  <a:lnTo>
                    <a:pt x="953" y="3"/>
                  </a:lnTo>
                  <a:lnTo>
                    <a:pt x="958" y="14"/>
                  </a:lnTo>
                  <a:lnTo>
                    <a:pt x="962" y="27"/>
                  </a:lnTo>
                  <a:lnTo>
                    <a:pt x="969" y="26"/>
                  </a:lnTo>
                  <a:lnTo>
                    <a:pt x="976" y="26"/>
                  </a:lnTo>
                  <a:lnTo>
                    <a:pt x="978" y="30"/>
                  </a:lnTo>
                  <a:lnTo>
                    <a:pt x="978" y="34"/>
                  </a:lnTo>
                  <a:lnTo>
                    <a:pt x="982" y="34"/>
                  </a:lnTo>
                  <a:lnTo>
                    <a:pt x="985" y="34"/>
                  </a:lnTo>
                  <a:lnTo>
                    <a:pt x="985" y="43"/>
                  </a:lnTo>
                  <a:lnTo>
                    <a:pt x="985" y="50"/>
                  </a:lnTo>
                  <a:lnTo>
                    <a:pt x="988" y="55"/>
                  </a:lnTo>
                  <a:lnTo>
                    <a:pt x="990" y="63"/>
                  </a:lnTo>
                  <a:lnTo>
                    <a:pt x="1000" y="65"/>
                  </a:lnTo>
                  <a:lnTo>
                    <a:pt x="1012" y="70"/>
                  </a:lnTo>
                  <a:lnTo>
                    <a:pt x="1020" y="74"/>
                  </a:lnTo>
                  <a:lnTo>
                    <a:pt x="1026" y="81"/>
                  </a:lnTo>
                  <a:lnTo>
                    <a:pt x="1018" y="83"/>
                  </a:lnTo>
                  <a:lnTo>
                    <a:pt x="1010" y="85"/>
                  </a:lnTo>
                  <a:lnTo>
                    <a:pt x="1005" y="90"/>
                  </a:lnTo>
                  <a:lnTo>
                    <a:pt x="999" y="95"/>
                  </a:lnTo>
                  <a:lnTo>
                    <a:pt x="996" y="95"/>
                  </a:lnTo>
                  <a:lnTo>
                    <a:pt x="993" y="95"/>
                  </a:lnTo>
                  <a:lnTo>
                    <a:pt x="993" y="93"/>
                  </a:lnTo>
                  <a:lnTo>
                    <a:pt x="990" y="88"/>
                  </a:lnTo>
                  <a:lnTo>
                    <a:pt x="988" y="85"/>
                  </a:lnTo>
                  <a:lnTo>
                    <a:pt x="983" y="83"/>
                  </a:lnTo>
                  <a:lnTo>
                    <a:pt x="980" y="81"/>
                  </a:lnTo>
                  <a:lnTo>
                    <a:pt x="976" y="80"/>
                  </a:lnTo>
                  <a:lnTo>
                    <a:pt x="973" y="81"/>
                  </a:lnTo>
                  <a:lnTo>
                    <a:pt x="970" y="85"/>
                  </a:lnTo>
                  <a:lnTo>
                    <a:pt x="973" y="98"/>
                  </a:lnTo>
                  <a:lnTo>
                    <a:pt x="978" y="114"/>
                  </a:lnTo>
                  <a:lnTo>
                    <a:pt x="972" y="117"/>
                  </a:lnTo>
                  <a:lnTo>
                    <a:pt x="965" y="120"/>
                  </a:lnTo>
                  <a:lnTo>
                    <a:pt x="959" y="115"/>
                  </a:lnTo>
                  <a:lnTo>
                    <a:pt x="953" y="110"/>
                  </a:lnTo>
                  <a:lnTo>
                    <a:pt x="952" y="110"/>
                  </a:lnTo>
                  <a:lnTo>
                    <a:pt x="950" y="110"/>
                  </a:lnTo>
                  <a:lnTo>
                    <a:pt x="949" y="113"/>
                  </a:lnTo>
                  <a:lnTo>
                    <a:pt x="948" y="114"/>
                  </a:lnTo>
                  <a:lnTo>
                    <a:pt x="953" y="120"/>
                  </a:lnTo>
                  <a:lnTo>
                    <a:pt x="959" y="124"/>
                  </a:lnTo>
                  <a:lnTo>
                    <a:pt x="959" y="128"/>
                  </a:lnTo>
                  <a:lnTo>
                    <a:pt x="959" y="131"/>
                  </a:lnTo>
                  <a:lnTo>
                    <a:pt x="956" y="131"/>
                  </a:lnTo>
                  <a:lnTo>
                    <a:pt x="953" y="131"/>
                  </a:lnTo>
                  <a:lnTo>
                    <a:pt x="938" y="125"/>
                  </a:lnTo>
                  <a:lnTo>
                    <a:pt x="923" y="118"/>
                  </a:lnTo>
                  <a:lnTo>
                    <a:pt x="918" y="114"/>
                  </a:lnTo>
                  <a:lnTo>
                    <a:pt x="912" y="108"/>
                  </a:lnTo>
                  <a:lnTo>
                    <a:pt x="909" y="103"/>
                  </a:lnTo>
                  <a:lnTo>
                    <a:pt x="906" y="95"/>
                  </a:lnTo>
                  <a:lnTo>
                    <a:pt x="915" y="90"/>
                  </a:lnTo>
                  <a:lnTo>
                    <a:pt x="920" y="85"/>
                  </a:lnTo>
                  <a:lnTo>
                    <a:pt x="925" y="83"/>
                  </a:lnTo>
                  <a:lnTo>
                    <a:pt x="929" y="81"/>
                  </a:lnTo>
                  <a:lnTo>
                    <a:pt x="935" y="80"/>
                  </a:lnTo>
                  <a:lnTo>
                    <a:pt x="943" y="80"/>
                  </a:lnTo>
                  <a:lnTo>
                    <a:pt x="945" y="81"/>
                  </a:lnTo>
                  <a:lnTo>
                    <a:pt x="946" y="84"/>
                  </a:lnTo>
                  <a:lnTo>
                    <a:pt x="948" y="84"/>
                  </a:lnTo>
                  <a:lnTo>
                    <a:pt x="950" y="85"/>
                  </a:lnTo>
                  <a:lnTo>
                    <a:pt x="955" y="84"/>
                  </a:lnTo>
                  <a:lnTo>
                    <a:pt x="960" y="83"/>
                  </a:lnTo>
                  <a:lnTo>
                    <a:pt x="960" y="81"/>
                  </a:lnTo>
                  <a:lnTo>
                    <a:pt x="959" y="78"/>
                  </a:lnTo>
                  <a:lnTo>
                    <a:pt x="956" y="77"/>
                  </a:lnTo>
                  <a:lnTo>
                    <a:pt x="950" y="75"/>
                  </a:lnTo>
                  <a:lnTo>
                    <a:pt x="945" y="75"/>
                  </a:lnTo>
                  <a:lnTo>
                    <a:pt x="945" y="68"/>
                  </a:lnTo>
                  <a:lnTo>
                    <a:pt x="946" y="61"/>
                  </a:lnTo>
                  <a:lnTo>
                    <a:pt x="940" y="60"/>
                  </a:lnTo>
                  <a:lnTo>
                    <a:pt x="938" y="57"/>
                  </a:lnTo>
                  <a:lnTo>
                    <a:pt x="933" y="54"/>
                  </a:lnTo>
                  <a:lnTo>
                    <a:pt x="930" y="50"/>
                  </a:lnTo>
                  <a:lnTo>
                    <a:pt x="925" y="43"/>
                  </a:lnTo>
                  <a:lnTo>
                    <a:pt x="918" y="35"/>
                  </a:lnTo>
                  <a:lnTo>
                    <a:pt x="900" y="40"/>
                  </a:lnTo>
                  <a:lnTo>
                    <a:pt x="879" y="43"/>
                  </a:lnTo>
                  <a:lnTo>
                    <a:pt x="879" y="48"/>
                  </a:lnTo>
                  <a:lnTo>
                    <a:pt x="879" y="53"/>
                  </a:lnTo>
                  <a:lnTo>
                    <a:pt x="873" y="57"/>
                  </a:lnTo>
                  <a:lnTo>
                    <a:pt x="868" y="61"/>
                  </a:lnTo>
                  <a:lnTo>
                    <a:pt x="868" y="65"/>
                  </a:lnTo>
                  <a:lnTo>
                    <a:pt x="868" y="68"/>
                  </a:lnTo>
                  <a:lnTo>
                    <a:pt x="866" y="71"/>
                  </a:lnTo>
                  <a:lnTo>
                    <a:pt x="863" y="75"/>
                  </a:lnTo>
                  <a:lnTo>
                    <a:pt x="852" y="75"/>
                  </a:lnTo>
                  <a:lnTo>
                    <a:pt x="840" y="77"/>
                  </a:lnTo>
                  <a:lnTo>
                    <a:pt x="840" y="80"/>
                  </a:lnTo>
                  <a:lnTo>
                    <a:pt x="842" y="83"/>
                  </a:lnTo>
                  <a:lnTo>
                    <a:pt x="835" y="81"/>
                  </a:lnTo>
                  <a:lnTo>
                    <a:pt x="829" y="83"/>
                  </a:lnTo>
                  <a:lnTo>
                    <a:pt x="825" y="83"/>
                  </a:lnTo>
                  <a:lnTo>
                    <a:pt x="819" y="84"/>
                  </a:lnTo>
                  <a:lnTo>
                    <a:pt x="809" y="88"/>
                  </a:lnTo>
                  <a:lnTo>
                    <a:pt x="798" y="91"/>
                  </a:lnTo>
                  <a:lnTo>
                    <a:pt x="793" y="88"/>
                  </a:lnTo>
                  <a:lnTo>
                    <a:pt x="791" y="85"/>
                  </a:lnTo>
                  <a:lnTo>
                    <a:pt x="786" y="84"/>
                  </a:lnTo>
                  <a:lnTo>
                    <a:pt x="779" y="83"/>
                  </a:lnTo>
                  <a:lnTo>
                    <a:pt x="778" y="85"/>
                  </a:lnTo>
                  <a:lnTo>
                    <a:pt x="776" y="88"/>
                  </a:lnTo>
                  <a:lnTo>
                    <a:pt x="782" y="88"/>
                  </a:lnTo>
                  <a:lnTo>
                    <a:pt x="785" y="90"/>
                  </a:lnTo>
                  <a:lnTo>
                    <a:pt x="788" y="93"/>
                  </a:lnTo>
                  <a:lnTo>
                    <a:pt x="791" y="95"/>
                  </a:lnTo>
                  <a:lnTo>
                    <a:pt x="789" y="101"/>
                  </a:lnTo>
                  <a:lnTo>
                    <a:pt x="789" y="105"/>
                  </a:lnTo>
                  <a:lnTo>
                    <a:pt x="775" y="107"/>
                  </a:lnTo>
                  <a:lnTo>
                    <a:pt x="761" y="107"/>
                  </a:lnTo>
                  <a:lnTo>
                    <a:pt x="761" y="111"/>
                  </a:lnTo>
                  <a:lnTo>
                    <a:pt x="761" y="113"/>
                  </a:lnTo>
                  <a:lnTo>
                    <a:pt x="759" y="113"/>
                  </a:lnTo>
                  <a:lnTo>
                    <a:pt x="755" y="113"/>
                  </a:lnTo>
                  <a:lnTo>
                    <a:pt x="751" y="110"/>
                  </a:lnTo>
                  <a:lnTo>
                    <a:pt x="746" y="108"/>
                  </a:lnTo>
                  <a:lnTo>
                    <a:pt x="742" y="107"/>
                  </a:lnTo>
                  <a:lnTo>
                    <a:pt x="736" y="105"/>
                  </a:lnTo>
                  <a:lnTo>
                    <a:pt x="736" y="107"/>
                  </a:lnTo>
                  <a:lnTo>
                    <a:pt x="738" y="108"/>
                  </a:lnTo>
                  <a:lnTo>
                    <a:pt x="739" y="108"/>
                  </a:lnTo>
                  <a:lnTo>
                    <a:pt x="745" y="113"/>
                  </a:lnTo>
                  <a:lnTo>
                    <a:pt x="752" y="117"/>
                  </a:lnTo>
                  <a:lnTo>
                    <a:pt x="741" y="120"/>
                  </a:lnTo>
                  <a:lnTo>
                    <a:pt x="731" y="123"/>
                  </a:lnTo>
                  <a:lnTo>
                    <a:pt x="721" y="127"/>
                  </a:lnTo>
                  <a:lnTo>
                    <a:pt x="712" y="133"/>
                  </a:lnTo>
                  <a:lnTo>
                    <a:pt x="696" y="143"/>
                  </a:lnTo>
                  <a:lnTo>
                    <a:pt x="679" y="153"/>
                  </a:lnTo>
                  <a:lnTo>
                    <a:pt x="679" y="160"/>
                  </a:lnTo>
                  <a:lnTo>
                    <a:pt x="681" y="167"/>
                  </a:lnTo>
                  <a:lnTo>
                    <a:pt x="685" y="170"/>
                  </a:lnTo>
                  <a:lnTo>
                    <a:pt x="691" y="173"/>
                  </a:lnTo>
                  <a:lnTo>
                    <a:pt x="691" y="175"/>
                  </a:lnTo>
                  <a:lnTo>
                    <a:pt x="691" y="180"/>
                  </a:lnTo>
                  <a:lnTo>
                    <a:pt x="686" y="181"/>
                  </a:lnTo>
                  <a:lnTo>
                    <a:pt x="682" y="184"/>
                  </a:lnTo>
                  <a:lnTo>
                    <a:pt x="682" y="185"/>
                  </a:lnTo>
                  <a:lnTo>
                    <a:pt x="693" y="185"/>
                  </a:lnTo>
                  <a:lnTo>
                    <a:pt x="703" y="187"/>
                  </a:lnTo>
                  <a:lnTo>
                    <a:pt x="711" y="190"/>
                  </a:lnTo>
                  <a:lnTo>
                    <a:pt x="715" y="193"/>
                  </a:lnTo>
                  <a:lnTo>
                    <a:pt x="723" y="201"/>
                  </a:lnTo>
                  <a:lnTo>
                    <a:pt x="735" y="210"/>
                  </a:lnTo>
                  <a:lnTo>
                    <a:pt x="746" y="210"/>
                  </a:lnTo>
                  <a:lnTo>
                    <a:pt x="755" y="213"/>
                  </a:lnTo>
                  <a:lnTo>
                    <a:pt x="756" y="218"/>
                  </a:lnTo>
                  <a:lnTo>
                    <a:pt x="755" y="224"/>
                  </a:lnTo>
                  <a:lnTo>
                    <a:pt x="753" y="228"/>
                  </a:lnTo>
                  <a:lnTo>
                    <a:pt x="752" y="234"/>
                  </a:lnTo>
                  <a:lnTo>
                    <a:pt x="751" y="240"/>
                  </a:lnTo>
                  <a:lnTo>
                    <a:pt x="749" y="245"/>
                  </a:lnTo>
                  <a:lnTo>
                    <a:pt x="749" y="251"/>
                  </a:lnTo>
                  <a:lnTo>
                    <a:pt x="752" y="258"/>
                  </a:lnTo>
                  <a:lnTo>
                    <a:pt x="761" y="257"/>
                  </a:lnTo>
                  <a:lnTo>
                    <a:pt x="768" y="257"/>
                  </a:lnTo>
                  <a:lnTo>
                    <a:pt x="775" y="247"/>
                  </a:lnTo>
                  <a:lnTo>
                    <a:pt x="781" y="235"/>
                  </a:lnTo>
                  <a:lnTo>
                    <a:pt x="786" y="223"/>
                  </a:lnTo>
                  <a:lnTo>
                    <a:pt x="791" y="211"/>
                  </a:lnTo>
                  <a:lnTo>
                    <a:pt x="802" y="210"/>
                  </a:lnTo>
                  <a:lnTo>
                    <a:pt x="811" y="205"/>
                  </a:lnTo>
                  <a:lnTo>
                    <a:pt x="819" y="201"/>
                  </a:lnTo>
                  <a:lnTo>
                    <a:pt x="828" y="197"/>
                  </a:lnTo>
                  <a:lnTo>
                    <a:pt x="828" y="181"/>
                  </a:lnTo>
                  <a:lnTo>
                    <a:pt x="828" y="164"/>
                  </a:lnTo>
                  <a:lnTo>
                    <a:pt x="835" y="160"/>
                  </a:lnTo>
                  <a:lnTo>
                    <a:pt x="839" y="154"/>
                  </a:lnTo>
                  <a:lnTo>
                    <a:pt x="842" y="147"/>
                  </a:lnTo>
                  <a:lnTo>
                    <a:pt x="846" y="141"/>
                  </a:lnTo>
                  <a:lnTo>
                    <a:pt x="849" y="134"/>
                  </a:lnTo>
                  <a:lnTo>
                    <a:pt x="853" y="128"/>
                  </a:lnTo>
                  <a:lnTo>
                    <a:pt x="859" y="124"/>
                  </a:lnTo>
                  <a:lnTo>
                    <a:pt x="866" y="121"/>
                  </a:lnTo>
                  <a:lnTo>
                    <a:pt x="870" y="124"/>
                  </a:lnTo>
                  <a:lnTo>
                    <a:pt x="873" y="125"/>
                  </a:lnTo>
                  <a:lnTo>
                    <a:pt x="876" y="127"/>
                  </a:lnTo>
                  <a:lnTo>
                    <a:pt x="879" y="125"/>
                  </a:lnTo>
                  <a:lnTo>
                    <a:pt x="886" y="124"/>
                  </a:lnTo>
                  <a:lnTo>
                    <a:pt x="895" y="121"/>
                  </a:lnTo>
                  <a:lnTo>
                    <a:pt x="898" y="128"/>
                  </a:lnTo>
                  <a:lnTo>
                    <a:pt x="902" y="134"/>
                  </a:lnTo>
                  <a:lnTo>
                    <a:pt x="909" y="138"/>
                  </a:lnTo>
                  <a:lnTo>
                    <a:pt x="915" y="143"/>
                  </a:lnTo>
                  <a:lnTo>
                    <a:pt x="910" y="154"/>
                  </a:lnTo>
                  <a:lnTo>
                    <a:pt x="908" y="165"/>
                  </a:lnTo>
                  <a:lnTo>
                    <a:pt x="913" y="171"/>
                  </a:lnTo>
                  <a:lnTo>
                    <a:pt x="919" y="174"/>
                  </a:lnTo>
                  <a:lnTo>
                    <a:pt x="926" y="173"/>
                  </a:lnTo>
                  <a:lnTo>
                    <a:pt x="932" y="171"/>
                  </a:lnTo>
                  <a:lnTo>
                    <a:pt x="943" y="163"/>
                  </a:lnTo>
                  <a:lnTo>
                    <a:pt x="955" y="153"/>
                  </a:lnTo>
                  <a:lnTo>
                    <a:pt x="958" y="154"/>
                  </a:lnTo>
                  <a:lnTo>
                    <a:pt x="960" y="157"/>
                  </a:lnTo>
                  <a:lnTo>
                    <a:pt x="965" y="171"/>
                  </a:lnTo>
                  <a:lnTo>
                    <a:pt x="968" y="187"/>
                  </a:lnTo>
                  <a:lnTo>
                    <a:pt x="963" y="190"/>
                  </a:lnTo>
                  <a:lnTo>
                    <a:pt x="959" y="193"/>
                  </a:lnTo>
                  <a:lnTo>
                    <a:pt x="962" y="197"/>
                  </a:lnTo>
                  <a:lnTo>
                    <a:pt x="965" y="200"/>
                  </a:lnTo>
                  <a:lnTo>
                    <a:pt x="966" y="204"/>
                  </a:lnTo>
                  <a:lnTo>
                    <a:pt x="966" y="210"/>
                  </a:lnTo>
                  <a:lnTo>
                    <a:pt x="976" y="211"/>
                  </a:lnTo>
                  <a:lnTo>
                    <a:pt x="985" y="211"/>
                  </a:lnTo>
                  <a:lnTo>
                    <a:pt x="988" y="220"/>
                  </a:lnTo>
                  <a:lnTo>
                    <a:pt x="989" y="228"/>
                  </a:lnTo>
                  <a:lnTo>
                    <a:pt x="996" y="228"/>
                  </a:lnTo>
                  <a:lnTo>
                    <a:pt x="1002" y="227"/>
                  </a:lnTo>
                  <a:lnTo>
                    <a:pt x="1000" y="234"/>
                  </a:lnTo>
                  <a:lnTo>
                    <a:pt x="1000" y="241"/>
                  </a:lnTo>
                  <a:lnTo>
                    <a:pt x="995" y="245"/>
                  </a:lnTo>
                  <a:lnTo>
                    <a:pt x="989" y="250"/>
                  </a:lnTo>
                  <a:lnTo>
                    <a:pt x="980" y="255"/>
                  </a:lnTo>
                  <a:lnTo>
                    <a:pt x="972" y="261"/>
                  </a:lnTo>
                  <a:lnTo>
                    <a:pt x="962" y="265"/>
                  </a:lnTo>
                  <a:lnTo>
                    <a:pt x="952" y="270"/>
                  </a:lnTo>
                  <a:lnTo>
                    <a:pt x="943" y="272"/>
                  </a:lnTo>
                  <a:lnTo>
                    <a:pt x="936" y="272"/>
                  </a:lnTo>
                  <a:lnTo>
                    <a:pt x="925" y="271"/>
                  </a:lnTo>
                  <a:lnTo>
                    <a:pt x="910" y="268"/>
                  </a:lnTo>
                  <a:lnTo>
                    <a:pt x="903" y="267"/>
                  </a:lnTo>
                  <a:lnTo>
                    <a:pt x="896" y="265"/>
                  </a:lnTo>
                  <a:lnTo>
                    <a:pt x="888" y="267"/>
                  </a:lnTo>
                  <a:lnTo>
                    <a:pt x="880" y="268"/>
                  </a:lnTo>
                  <a:lnTo>
                    <a:pt x="869" y="275"/>
                  </a:lnTo>
                  <a:lnTo>
                    <a:pt x="858" y="282"/>
                  </a:lnTo>
                  <a:lnTo>
                    <a:pt x="852" y="287"/>
                  </a:lnTo>
                  <a:lnTo>
                    <a:pt x="846" y="290"/>
                  </a:lnTo>
                  <a:lnTo>
                    <a:pt x="840" y="292"/>
                  </a:lnTo>
                  <a:lnTo>
                    <a:pt x="832" y="295"/>
                  </a:lnTo>
                  <a:lnTo>
                    <a:pt x="829" y="301"/>
                  </a:lnTo>
                  <a:lnTo>
                    <a:pt x="826" y="307"/>
                  </a:lnTo>
                  <a:lnTo>
                    <a:pt x="828" y="307"/>
                  </a:lnTo>
                  <a:lnTo>
                    <a:pt x="843" y="297"/>
                  </a:lnTo>
                  <a:lnTo>
                    <a:pt x="859" y="287"/>
                  </a:lnTo>
                  <a:lnTo>
                    <a:pt x="869" y="284"/>
                  </a:lnTo>
                  <a:lnTo>
                    <a:pt x="879" y="281"/>
                  </a:lnTo>
                  <a:lnTo>
                    <a:pt x="889" y="280"/>
                  </a:lnTo>
                  <a:lnTo>
                    <a:pt x="900" y="281"/>
                  </a:lnTo>
                  <a:lnTo>
                    <a:pt x="899" y="287"/>
                  </a:lnTo>
                  <a:lnTo>
                    <a:pt x="899" y="292"/>
                  </a:lnTo>
                  <a:lnTo>
                    <a:pt x="893" y="292"/>
                  </a:lnTo>
                  <a:lnTo>
                    <a:pt x="889" y="292"/>
                  </a:lnTo>
                  <a:lnTo>
                    <a:pt x="886" y="294"/>
                  </a:lnTo>
                  <a:lnTo>
                    <a:pt x="882" y="297"/>
                  </a:lnTo>
                  <a:lnTo>
                    <a:pt x="882" y="298"/>
                  </a:lnTo>
                  <a:lnTo>
                    <a:pt x="886" y="301"/>
                  </a:lnTo>
                  <a:lnTo>
                    <a:pt x="890" y="304"/>
                  </a:lnTo>
                  <a:lnTo>
                    <a:pt x="886" y="307"/>
                  </a:lnTo>
                  <a:lnTo>
                    <a:pt x="882" y="310"/>
                  </a:lnTo>
                  <a:lnTo>
                    <a:pt x="886" y="312"/>
                  </a:lnTo>
                  <a:lnTo>
                    <a:pt x="886" y="314"/>
                  </a:lnTo>
                  <a:lnTo>
                    <a:pt x="888" y="317"/>
                  </a:lnTo>
                  <a:lnTo>
                    <a:pt x="886" y="322"/>
                  </a:lnTo>
                  <a:lnTo>
                    <a:pt x="896" y="325"/>
                  </a:lnTo>
                  <a:lnTo>
                    <a:pt x="903" y="327"/>
                  </a:lnTo>
                  <a:lnTo>
                    <a:pt x="906" y="327"/>
                  </a:lnTo>
                  <a:lnTo>
                    <a:pt x="909" y="327"/>
                  </a:lnTo>
                  <a:lnTo>
                    <a:pt x="913" y="325"/>
                  </a:lnTo>
                  <a:lnTo>
                    <a:pt x="918" y="322"/>
                  </a:lnTo>
                  <a:lnTo>
                    <a:pt x="918" y="327"/>
                  </a:lnTo>
                  <a:lnTo>
                    <a:pt x="918" y="330"/>
                  </a:lnTo>
                  <a:lnTo>
                    <a:pt x="916" y="330"/>
                  </a:lnTo>
                  <a:lnTo>
                    <a:pt x="915" y="330"/>
                  </a:lnTo>
                  <a:lnTo>
                    <a:pt x="902" y="335"/>
                  </a:lnTo>
                  <a:lnTo>
                    <a:pt x="889" y="341"/>
                  </a:lnTo>
                  <a:lnTo>
                    <a:pt x="878" y="347"/>
                  </a:lnTo>
                  <a:lnTo>
                    <a:pt x="865" y="354"/>
                  </a:lnTo>
                  <a:lnTo>
                    <a:pt x="860" y="352"/>
                  </a:lnTo>
                  <a:lnTo>
                    <a:pt x="856" y="351"/>
                  </a:lnTo>
                  <a:lnTo>
                    <a:pt x="855" y="348"/>
                  </a:lnTo>
                  <a:lnTo>
                    <a:pt x="855" y="347"/>
                  </a:lnTo>
                  <a:lnTo>
                    <a:pt x="855" y="344"/>
                  </a:lnTo>
                  <a:lnTo>
                    <a:pt x="856" y="342"/>
                  </a:lnTo>
                  <a:lnTo>
                    <a:pt x="869" y="337"/>
                  </a:lnTo>
                  <a:lnTo>
                    <a:pt x="882" y="332"/>
                  </a:lnTo>
                  <a:lnTo>
                    <a:pt x="883" y="331"/>
                  </a:lnTo>
                  <a:lnTo>
                    <a:pt x="883" y="330"/>
                  </a:lnTo>
                  <a:lnTo>
                    <a:pt x="883" y="328"/>
                  </a:lnTo>
                  <a:lnTo>
                    <a:pt x="882" y="327"/>
                  </a:lnTo>
                  <a:lnTo>
                    <a:pt x="876" y="327"/>
                  </a:lnTo>
                  <a:lnTo>
                    <a:pt x="869" y="325"/>
                  </a:lnTo>
                  <a:lnTo>
                    <a:pt x="862" y="331"/>
                  </a:lnTo>
                  <a:lnTo>
                    <a:pt x="855" y="337"/>
                  </a:lnTo>
                  <a:lnTo>
                    <a:pt x="846" y="341"/>
                  </a:lnTo>
                  <a:lnTo>
                    <a:pt x="836" y="345"/>
                  </a:lnTo>
                  <a:lnTo>
                    <a:pt x="818" y="354"/>
                  </a:lnTo>
                  <a:lnTo>
                    <a:pt x="802" y="362"/>
                  </a:lnTo>
                  <a:lnTo>
                    <a:pt x="801" y="370"/>
                  </a:lnTo>
                  <a:lnTo>
                    <a:pt x="801" y="377"/>
                  </a:lnTo>
                  <a:lnTo>
                    <a:pt x="789" y="381"/>
                  </a:lnTo>
                  <a:lnTo>
                    <a:pt x="776" y="387"/>
                  </a:lnTo>
                  <a:lnTo>
                    <a:pt x="766" y="392"/>
                  </a:lnTo>
                  <a:lnTo>
                    <a:pt x="755" y="400"/>
                  </a:lnTo>
                  <a:lnTo>
                    <a:pt x="745" y="407"/>
                  </a:lnTo>
                  <a:lnTo>
                    <a:pt x="736" y="415"/>
                  </a:lnTo>
                  <a:lnTo>
                    <a:pt x="728" y="425"/>
                  </a:lnTo>
                  <a:lnTo>
                    <a:pt x="722" y="434"/>
                  </a:lnTo>
                  <a:lnTo>
                    <a:pt x="719" y="442"/>
                  </a:lnTo>
                  <a:lnTo>
                    <a:pt x="718" y="450"/>
                  </a:lnTo>
                  <a:lnTo>
                    <a:pt x="715" y="455"/>
                  </a:lnTo>
                  <a:lnTo>
                    <a:pt x="709" y="461"/>
                  </a:lnTo>
                  <a:lnTo>
                    <a:pt x="692" y="471"/>
                  </a:lnTo>
                  <a:lnTo>
                    <a:pt x="672" y="482"/>
                  </a:lnTo>
                  <a:lnTo>
                    <a:pt x="662" y="490"/>
                  </a:lnTo>
                  <a:lnTo>
                    <a:pt x="653" y="497"/>
                  </a:lnTo>
                  <a:lnTo>
                    <a:pt x="646" y="504"/>
                  </a:lnTo>
                  <a:lnTo>
                    <a:pt x="642" y="512"/>
                  </a:lnTo>
                  <a:lnTo>
                    <a:pt x="641" y="519"/>
                  </a:lnTo>
                  <a:lnTo>
                    <a:pt x="641" y="528"/>
                  </a:lnTo>
                  <a:lnTo>
                    <a:pt x="641" y="537"/>
                  </a:lnTo>
                  <a:lnTo>
                    <a:pt x="642" y="545"/>
                  </a:lnTo>
                  <a:lnTo>
                    <a:pt x="643" y="555"/>
                  </a:lnTo>
                  <a:lnTo>
                    <a:pt x="645" y="564"/>
                  </a:lnTo>
                  <a:lnTo>
                    <a:pt x="645" y="574"/>
                  </a:lnTo>
                  <a:lnTo>
                    <a:pt x="643" y="582"/>
                  </a:lnTo>
                  <a:lnTo>
                    <a:pt x="636" y="582"/>
                  </a:lnTo>
                  <a:lnTo>
                    <a:pt x="631" y="581"/>
                  </a:lnTo>
                  <a:lnTo>
                    <a:pt x="626" y="569"/>
                  </a:lnTo>
                  <a:lnTo>
                    <a:pt x="621" y="562"/>
                  </a:lnTo>
                  <a:lnTo>
                    <a:pt x="622" y="548"/>
                  </a:lnTo>
                  <a:lnTo>
                    <a:pt x="622" y="535"/>
                  </a:lnTo>
                  <a:lnTo>
                    <a:pt x="619" y="531"/>
                  </a:lnTo>
                  <a:lnTo>
                    <a:pt x="615" y="527"/>
                  </a:lnTo>
                  <a:lnTo>
                    <a:pt x="609" y="524"/>
                  </a:lnTo>
                  <a:lnTo>
                    <a:pt x="602" y="522"/>
                  </a:lnTo>
                  <a:lnTo>
                    <a:pt x="586" y="519"/>
                  </a:lnTo>
                  <a:lnTo>
                    <a:pt x="574" y="515"/>
                  </a:lnTo>
                  <a:lnTo>
                    <a:pt x="562" y="525"/>
                  </a:lnTo>
                  <a:lnTo>
                    <a:pt x="552" y="534"/>
                  </a:lnTo>
                  <a:lnTo>
                    <a:pt x="539" y="529"/>
                  </a:lnTo>
                  <a:lnTo>
                    <a:pt x="526" y="528"/>
                  </a:lnTo>
                  <a:lnTo>
                    <a:pt x="512" y="528"/>
                  </a:lnTo>
                  <a:lnTo>
                    <a:pt x="499" y="529"/>
                  </a:lnTo>
                  <a:lnTo>
                    <a:pt x="486" y="534"/>
                  </a:lnTo>
                  <a:lnTo>
                    <a:pt x="475" y="541"/>
                  </a:lnTo>
                  <a:lnTo>
                    <a:pt x="469" y="544"/>
                  </a:lnTo>
                  <a:lnTo>
                    <a:pt x="465" y="548"/>
                  </a:lnTo>
                  <a:lnTo>
                    <a:pt x="462" y="554"/>
                  </a:lnTo>
                  <a:lnTo>
                    <a:pt x="458" y="559"/>
                  </a:lnTo>
                  <a:lnTo>
                    <a:pt x="456" y="568"/>
                  </a:lnTo>
                  <a:lnTo>
                    <a:pt x="455" y="578"/>
                  </a:lnTo>
                  <a:lnTo>
                    <a:pt x="451" y="587"/>
                  </a:lnTo>
                  <a:lnTo>
                    <a:pt x="445" y="598"/>
                  </a:lnTo>
                  <a:lnTo>
                    <a:pt x="442" y="604"/>
                  </a:lnTo>
                  <a:lnTo>
                    <a:pt x="441" y="611"/>
                  </a:lnTo>
                  <a:lnTo>
                    <a:pt x="441" y="617"/>
                  </a:lnTo>
                  <a:lnTo>
                    <a:pt x="441" y="624"/>
                  </a:lnTo>
                  <a:lnTo>
                    <a:pt x="444" y="638"/>
                  </a:lnTo>
                  <a:lnTo>
                    <a:pt x="449" y="651"/>
                  </a:lnTo>
                  <a:lnTo>
                    <a:pt x="455" y="662"/>
                  </a:lnTo>
                  <a:lnTo>
                    <a:pt x="461" y="674"/>
                  </a:lnTo>
                  <a:lnTo>
                    <a:pt x="472" y="674"/>
                  </a:lnTo>
                  <a:lnTo>
                    <a:pt x="484" y="672"/>
                  </a:lnTo>
                  <a:lnTo>
                    <a:pt x="494" y="671"/>
                  </a:lnTo>
                  <a:lnTo>
                    <a:pt x="505" y="671"/>
                  </a:lnTo>
                  <a:lnTo>
                    <a:pt x="509" y="662"/>
                  </a:lnTo>
                  <a:lnTo>
                    <a:pt x="514" y="655"/>
                  </a:lnTo>
                  <a:lnTo>
                    <a:pt x="519" y="647"/>
                  </a:lnTo>
                  <a:lnTo>
                    <a:pt x="526" y="639"/>
                  </a:lnTo>
                  <a:lnTo>
                    <a:pt x="534" y="634"/>
                  </a:lnTo>
                  <a:lnTo>
                    <a:pt x="544" y="629"/>
                  </a:lnTo>
                  <a:lnTo>
                    <a:pt x="548" y="629"/>
                  </a:lnTo>
                  <a:lnTo>
                    <a:pt x="554" y="629"/>
                  </a:lnTo>
                  <a:lnTo>
                    <a:pt x="559" y="631"/>
                  </a:lnTo>
                  <a:lnTo>
                    <a:pt x="565" y="634"/>
                  </a:lnTo>
                  <a:lnTo>
                    <a:pt x="565" y="635"/>
                  </a:lnTo>
                  <a:lnTo>
                    <a:pt x="565" y="639"/>
                  </a:lnTo>
                  <a:lnTo>
                    <a:pt x="564" y="642"/>
                  </a:lnTo>
                  <a:lnTo>
                    <a:pt x="558" y="645"/>
                  </a:lnTo>
                  <a:lnTo>
                    <a:pt x="552" y="651"/>
                  </a:lnTo>
                  <a:lnTo>
                    <a:pt x="548" y="658"/>
                  </a:lnTo>
                  <a:lnTo>
                    <a:pt x="544" y="667"/>
                  </a:lnTo>
                  <a:lnTo>
                    <a:pt x="539" y="675"/>
                  </a:lnTo>
                  <a:lnTo>
                    <a:pt x="538" y="684"/>
                  </a:lnTo>
                  <a:lnTo>
                    <a:pt x="536" y="692"/>
                  </a:lnTo>
                  <a:lnTo>
                    <a:pt x="538" y="698"/>
                  </a:lnTo>
                  <a:lnTo>
                    <a:pt x="552" y="701"/>
                  </a:lnTo>
                  <a:lnTo>
                    <a:pt x="565" y="701"/>
                  </a:lnTo>
                  <a:lnTo>
                    <a:pt x="571" y="702"/>
                  </a:lnTo>
                  <a:lnTo>
                    <a:pt x="576" y="702"/>
                  </a:lnTo>
                  <a:lnTo>
                    <a:pt x="584" y="705"/>
                  </a:lnTo>
                  <a:lnTo>
                    <a:pt x="589" y="708"/>
                  </a:lnTo>
                  <a:lnTo>
                    <a:pt x="589" y="711"/>
                  </a:lnTo>
                  <a:lnTo>
                    <a:pt x="591" y="712"/>
                  </a:lnTo>
                  <a:lnTo>
                    <a:pt x="588" y="734"/>
                  </a:lnTo>
                  <a:lnTo>
                    <a:pt x="584" y="752"/>
                  </a:lnTo>
                  <a:lnTo>
                    <a:pt x="584" y="759"/>
                  </a:lnTo>
                  <a:lnTo>
                    <a:pt x="585" y="769"/>
                  </a:lnTo>
                  <a:lnTo>
                    <a:pt x="586" y="779"/>
                  </a:lnTo>
                  <a:lnTo>
                    <a:pt x="591" y="791"/>
                  </a:lnTo>
                  <a:lnTo>
                    <a:pt x="615" y="785"/>
                  </a:lnTo>
                  <a:lnTo>
                    <a:pt x="632" y="784"/>
                  </a:lnTo>
                  <a:lnTo>
                    <a:pt x="638" y="786"/>
                  </a:lnTo>
                  <a:lnTo>
                    <a:pt x="642" y="792"/>
                  </a:lnTo>
                  <a:lnTo>
                    <a:pt x="645" y="798"/>
                  </a:lnTo>
                  <a:lnTo>
                    <a:pt x="648" y="804"/>
                  </a:lnTo>
                  <a:lnTo>
                    <a:pt x="649" y="802"/>
                  </a:lnTo>
                  <a:lnTo>
                    <a:pt x="652" y="801"/>
                  </a:lnTo>
                  <a:lnTo>
                    <a:pt x="656" y="794"/>
                  </a:lnTo>
                  <a:lnTo>
                    <a:pt x="662" y="788"/>
                  </a:lnTo>
                  <a:lnTo>
                    <a:pt x="665" y="785"/>
                  </a:lnTo>
                  <a:lnTo>
                    <a:pt x="666" y="782"/>
                  </a:lnTo>
                  <a:lnTo>
                    <a:pt x="668" y="776"/>
                  </a:lnTo>
                  <a:lnTo>
                    <a:pt x="668" y="771"/>
                  </a:lnTo>
                  <a:lnTo>
                    <a:pt x="679" y="766"/>
                  </a:lnTo>
                  <a:lnTo>
                    <a:pt x="691" y="762"/>
                  </a:lnTo>
                  <a:lnTo>
                    <a:pt x="701" y="758"/>
                  </a:lnTo>
                  <a:lnTo>
                    <a:pt x="712" y="754"/>
                  </a:lnTo>
                  <a:lnTo>
                    <a:pt x="713" y="755"/>
                  </a:lnTo>
                  <a:lnTo>
                    <a:pt x="715" y="755"/>
                  </a:lnTo>
                  <a:lnTo>
                    <a:pt x="712" y="764"/>
                  </a:lnTo>
                  <a:lnTo>
                    <a:pt x="711" y="775"/>
                  </a:lnTo>
                  <a:lnTo>
                    <a:pt x="711" y="781"/>
                  </a:lnTo>
                  <a:lnTo>
                    <a:pt x="712" y="785"/>
                  </a:lnTo>
                  <a:lnTo>
                    <a:pt x="715" y="789"/>
                  </a:lnTo>
                  <a:lnTo>
                    <a:pt x="718" y="792"/>
                  </a:lnTo>
                  <a:lnTo>
                    <a:pt x="718" y="781"/>
                  </a:lnTo>
                  <a:lnTo>
                    <a:pt x="716" y="771"/>
                  </a:lnTo>
                  <a:lnTo>
                    <a:pt x="725" y="765"/>
                  </a:lnTo>
                  <a:lnTo>
                    <a:pt x="735" y="758"/>
                  </a:lnTo>
                  <a:lnTo>
                    <a:pt x="746" y="762"/>
                  </a:lnTo>
                  <a:lnTo>
                    <a:pt x="756" y="768"/>
                  </a:lnTo>
                  <a:lnTo>
                    <a:pt x="768" y="772"/>
                  </a:lnTo>
                  <a:lnTo>
                    <a:pt x="781" y="776"/>
                  </a:lnTo>
                  <a:lnTo>
                    <a:pt x="796" y="774"/>
                  </a:lnTo>
                  <a:lnTo>
                    <a:pt x="811" y="772"/>
                  </a:lnTo>
                  <a:lnTo>
                    <a:pt x="812" y="775"/>
                  </a:lnTo>
                  <a:lnTo>
                    <a:pt x="813" y="778"/>
                  </a:lnTo>
                  <a:lnTo>
                    <a:pt x="815" y="781"/>
                  </a:lnTo>
                  <a:lnTo>
                    <a:pt x="818" y="782"/>
                  </a:lnTo>
                  <a:lnTo>
                    <a:pt x="823" y="785"/>
                  </a:lnTo>
                  <a:lnTo>
                    <a:pt x="829" y="786"/>
                  </a:lnTo>
                  <a:lnTo>
                    <a:pt x="829" y="791"/>
                  </a:lnTo>
                  <a:lnTo>
                    <a:pt x="829" y="795"/>
                  </a:lnTo>
                  <a:lnTo>
                    <a:pt x="840" y="798"/>
                  </a:lnTo>
                  <a:lnTo>
                    <a:pt x="850" y="801"/>
                  </a:lnTo>
                  <a:lnTo>
                    <a:pt x="855" y="811"/>
                  </a:lnTo>
                  <a:lnTo>
                    <a:pt x="860" y="819"/>
                  </a:lnTo>
                  <a:lnTo>
                    <a:pt x="868" y="826"/>
                  </a:lnTo>
                  <a:lnTo>
                    <a:pt x="875" y="834"/>
                  </a:lnTo>
                  <a:lnTo>
                    <a:pt x="892" y="834"/>
                  </a:lnTo>
                  <a:lnTo>
                    <a:pt x="906" y="836"/>
                  </a:lnTo>
                  <a:lnTo>
                    <a:pt x="919" y="841"/>
                  </a:lnTo>
                  <a:lnTo>
                    <a:pt x="929" y="846"/>
                  </a:lnTo>
                  <a:lnTo>
                    <a:pt x="933" y="851"/>
                  </a:lnTo>
                  <a:lnTo>
                    <a:pt x="938" y="856"/>
                  </a:lnTo>
                  <a:lnTo>
                    <a:pt x="942" y="861"/>
                  </a:lnTo>
                  <a:lnTo>
                    <a:pt x="945" y="866"/>
                  </a:lnTo>
                  <a:lnTo>
                    <a:pt x="949" y="879"/>
                  </a:lnTo>
                  <a:lnTo>
                    <a:pt x="950" y="895"/>
                  </a:lnTo>
                  <a:lnTo>
                    <a:pt x="943" y="901"/>
                  </a:lnTo>
                  <a:lnTo>
                    <a:pt x="939" y="908"/>
                  </a:lnTo>
                  <a:lnTo>
                    <a:pt x="935" y="915"/>
                  </a:lnTo>
                  <a:lnTo>
                    <a:pt x="930" y="924"/>
                  </a:lnTo>
                  <a:lnTo>
                    <a:pt x="939" y="922"/>
                  </a:lnTo>
                  <a:lnTo>
                    <a:pt x="946" y="924"/>
                  </a:lnTo>
                  <a:lnTo>
                    <a:pt x="952" y="928"/>
                  </a:lnTo>
                  <a:lnTo>
                    <a:pt x="958" y="934"/>
                  </a:lnTo>
                  <a:lnTo>
                    <a:pt x="965" y="928"/>
                  </a:lnTo>
                  <a:lnTo>
                    <a:pt x="969" y="922"/>
                  </a:lnTo>
                  <a:lnTo>
                    <a:pt x="972" y="919"/>
                  </a:lnTo>
                  <a:lnTo>
                    <a:pt x="975" y="918"/>
                  </a:lnTo>
                  <a:lnTo>
                    <a:pt x="979" y="915"/>
                  </a:lnTo>
                  <a:lnTo>
                    <a:pt x="985" y="914"/>
                  </a:lnTo>
                  <a:lnTo>
                    <a:pt x="995" y="921"/>
                  </a:lnTo>
                  <a:lnTo>
                    <a:pt x="1000" y="926"/>
                  </a:lnTo>
                  <a:lnTo>
                    <a:pt x="1006" y="934"/>
                  </a:lnTo>
                  <a:lnTo>
                    <a:pt x="1012" y="945"/>
                  </a:lnTo>
                  <a:lnTo>
                    <a:pt x="1019" y="942"/>
                  </a:lnTo>
                  <a:lnTo>
                    <a:pt x="1026" y="942"/>
                  </a:lnTo>
                  <a:lnTo>
                    <a:pt x="1035" y="942"/>
                  </a:lnTo>
                  <a:lnTo>
                    <a:pt x="1045" y="942"/>
                  </a:lnTo>
                  <a:lnTo>
                    <a:pt x="1053" y="944"/>
                  </a:lnTo>
                  <a:lnTo>
                    <a:pt x="1063" y="946"/>
                  </a:lnTo>
                  <a:lnTo>
                    <a:pt x="1073" y="951"/>
                  </a:lnTo>
                  <a:lnTo>
                    <a:pt x="1082" y="955"/>
                  </a:lnTo>
                  <a:lnTo>
                    <a:pt x="1090" y="961"/>
                  </a:lnTo>
                  <a:lnTo>
                    <a:pt x="1099" y="966"/>
                  </a:lnTo>
                  <a:lnTo>
                    <a:pt x="1106" y="972"/>
                  </a:lnTo>
                  <a:lnTo>
                    <a:pt x="1112" y="979"/>
                  </a:lnTo>
                  <a:lnTo>
                    <a:pt x="1116" y="986"/>
                  </a:lnTo>
                  <a:lnTo>
                    <a:pt x="1119" y="995"/>
                  </a:lnTo>
                  <a:lnTo>
                    <a:pt x="1120" y="1002"/>
                  </a:lnTo>
                  <a:lnTo>
                    <a:pt x="1120" y="1011"/>
                  </a:lnTo>
                  <a:lnTo>
                    <a:pt x="1117" y="1019"/>
                  </a:lnTo>
                  <a:lnTo>
                    <a:pt x="1113" y="1028"/>
                  </a:lnTo>
                  <a:lnTo>
                    <a:pt x="1109" y="1036"/>
                  </a:lnTo>
                  <a:lnTo>
                    <a:pt x="1103" y="1043"/>
                  </a:lnTo>
                  <a:lnTo>
                    <a:pt x="1090" y="1058"/>
                  </a:lnTo>
                  <a:lnTo>
                    <a:pt x="1079" y="1071"/>
                  </a:lnTo>
                  <a:lnTo>
                    <a:pt x="1079" y="1082"/>
                  </a:lnTo>
                  <a:lnTo>
                    <a:pt x="1079" y="1093"/>
                  </a:lnTo>
                  <a:lnTo>
                    <a:pt x="1077" y="1105"/>
                  </a:lnTo>
                  <a:lnTo>
                    <a:pt x="1077" y="1116"/>
                  </a:lnTo>
                  <a:lnTo>
                    <a:pt x="1077" y="1131"/>
                  </a:lnTo>
                  <a:lnTo>
                    <a:pt x="1076" y="1142"/>
                  </a:lnTo>
                  <a:lnTo>
                    <a:pt x="1075" y="1153"/>
                  </a:lnTo>
                  <a:lnTo>
                    <a:pt x="1072" y="1165"/>
                  </a:lnTo>
                  <a:lnTo>
                    <a:pt x="1068" y="1175"/>
                  </a:lnTo>
                  <a:lnTo>
                    <a:pt x="1063" y="1183"/>
                  </a:lnTo>
                  <a:lnTo>
                    <a:pt x="1058" y="1192"/>
                  </a:lnTo>
                  <a:lnTo>
                    <a:pt x="1052" y="1201"/>
                  </a:lnTo>
                  <a:lnTo>
                    <a:pt x="1042" y="1201"/>
                  </a:lnTo>
                  <a:lnTo>
                    <a:pt x="1033" y="1201"/>
                  </a:lnTo>
                  <a:lnTo>
                    <a:pt x="1026" y="1202"/>
                  </a:lnTo>
                  <a:lnTo>
                    <a:pt x="1019" y="1203"/>
                  </a:lnTo>
                  <a:lnTo>
                    <a:pt x="1013" y="1206"/>
                  </a:lnTo>
                  <a:lnTo>
                    <a:pt x="1008" y="1209"/>
                  </a:lnTo>
                  <a:lnTo>
                    <a:pt x="1003" y="1213"/>
                  </a:lnTo>
                  <a:lnTo>
                    <a:pt x="999" y="1218"/>
                  </a:lnTo>
                  <a:lnTo>
                    <a:pt x="996" y="1223"/>
                  </a:lnTo>
                  <a:lnTo>
                    <a:pt x="993" y="1228"/>
                  </a:lnTo>
                  <a:lnTo>
                    <a:pt x="990" y="1235"/>
                  </a:lnTo>
                  <a:lnTo>
                    <a:pt x="989" y="1241"/>
                  </a:lnTo>
                  <a:lnTo>
                    <a:pt x="986" y="1256"/>
                  </a:lnTo>
                  <a:lnTo>
                    <a:pt x="986" y="1273"/>
                  </a:lnTo>
                  <a:lnTo>
                    <a:pt x="978" y="1280"/>
                  </a:lnTo>
                  <a:lnTo>
                    <a:pt x="970" y="1288"/>
                  </a:lnTo>
                  <a:lnTo>
                    <a:pt x="965" y="1296"/>
                  </a:lnTo>
                  <a:lnTo>
                    <a:pt x="960" y="1305"/>
                  </a:lnTo>
                  <a:lnTo>
                    <a:pt x="953" y="1326"/>
                  </a:lnTo>
                  <a:lnTo>
                    <a:pt x="945" y="1348"/>
                  </a:lnTo>
                  <a:lnTo>
                    <a:pt x="925" y="1346"/>
                  </a:lnTo>
                  <a:lnTo>
                    <a:pt x="906" y="1345"/>
                  </a:lnTo>
                  <a:lnTo>
                    <a:pt x="912" y="1353"/>
                  </a:lnTo>
                  <a:lnTo>
                    <a:pt x="919" y="1363"/>
                  </a:lnTo>
                  <a:lnTo>
                    <a:pt x="922" y="1369"/>
                  </a:lnTo>
                  <a:lnTo>
                    <a:pt x="925" y="1375"/>
                  </a:lnTo>
                  <a:lnTo>
                    <a:pt x="925" y="1379"/>
                  </a:lnTo>
                  <a:lnTo>
                    <a:pt x="923" y="1383"/>
                  </a:lnTo>
                  <a:lnTo>
                    <a:pt x="919" y="1389"/>
                  </a:lnTo>
                  <a:lnTo>
                    <a:pt x="912" y="1393"/>
                  </a:lnTo>
                  <a:lnTo>
                    <a:pt x="905" y="1396"/>
                  </a:lnTo>
                  <a:lnTo>
                    <a:pt x="898" y="1398"/>
                  </a:lnTo>
                  <a:lnTo>
                    <a:pt x="882" y="1399"/>
                  </a:lnTo>
                  <a:lnTo>
                    <a:pt x="869" y="1405"/>
                  </a:lnTo>
                  <a:lnTo>
                    <a:pt x="873" y="1409"/>
                  </a:lnTo>
                  <a:lnTo>
                    <a:pt x="875" y="1415"/>
                  </a:lnTo>
                  <a:lnTo>
                    <a:pt x="876" y="1420"/>
                  </a:lnTo>
                  <a:lnTo>
                    <a:pt x="873" y="1428"/>
                  </a:lnTo>
                  <a:lnTo>
                    <a:pt x="872" y="1428"/>
                  </a:lnTo>
                  <a:lnTo>
                    <a:pt x="862" y="1426"/>
                  </a:lnTo>
                  <a:lnTo>
                    <a:pt x="853" y="1426"/>
                  </a:lnTo>
                  <a:lnTo>
                    <a:pt x="853" y="1428"/>
                  </a:lnTo>
                  <a:lnTo>
                    <a:pt x="859" y="1436"/>
                  </a:lnTo>
                  <a:lnTo>
                    <a:pt x="865" y="1445"/>
                  </a:lnTo>
                  <a:lnTo>
                    <a:pt x="863" y="1462"/>
                  </a:lnTo>
                  <a:lnTo>
                    <a:pt x="859" y="1475"/>
                  </a:lnTo>
                  <a:lnTo>
                    <a:pt x="853" y="1478"/>
                  </a:lnTo>
                  <a:lnTo>
                    <a:pt x="849" y="1480"/>
                  </a:lnTo>
                  <a:lnTo>
                    <a:pt x="849" y="1486"/>
                  </a:lnTo>
                  <a:lnTo>
                    <a:pt x="850" y="1490"/>
                  </a:lnTo>
                  <a:lnTo>
                    <a:pt x="852" y="1493"/>
                  </a:lnTo>
                  <a:lnTo>
                    <a:pt x="855" y="1496"/>
                  </a:lnTo>
                  <a:lnTo>
                    <a:pt x="860" y="1497"/>
                  </a:lnTo>
                  <a:lnTo>
                    <a:pt x="863" y="1499"/>
                  </a:lnTo>
                  <a:lnTo>
                    <a:pt x="868" y="1502"/>
                  </a:lnTo>
                  <a:lnTo>
                    <a:pt x="870" y="1503"/>
                  </a:lnTo>
                  <a:lnTo>
                    <a:pt x="870" y="1512"/>
                  </a:lnTo>
                  <a:lnTo>
                    <a:pt x="869" y="1519"/>
                  </a:lnTo>
                  <a:lnTo>
                    <a:pt x="866" y="1525"/>
                  </a:lnTo>
                  <a:lnTo>
                    <a:pt x="863" y="1530"/>
                  </a:lnTo>
                  <a:lnTo>
                    <a:pt x="859" y="1543"/>
                  </a:lnTo>
                  <a:lnTo>
                    <a:pt x="856" y="1556"/>
                  </a:lnTo>
                  <a:lnTo>
                    <a:pt x="868" y="1565"/>
                  </a:lnTo>
                  <a:lnTo>
                    <a:pt x="886" y="1577"/>
                  </a:lnTo>
                  <a:lnTo>
                    <a:pt x="905" y="1592"/>
                  </a:lnTo>
                  <a:lnTo>
                    <a:pt x="913" y="1599"/>
                  </a:lnTo>
                  <a:lnTo>
                    <a:pt x="892" y="1599"/>
                  </a:lnTo>
                  <a:lnTo>
                    <a:pt x="876" y="1597"/>
                  </a:lnTo>
                  <a:lnTo>
                    <a:pt x="863" y="1593"/>
                  </a:lnTo>
                  <a:lnTo>
                    <a:pt x="852" y="1587"/>
                  </a:lnTo>
                  <a:lnTo>
                    <a:pt x="833" y="1573"/>
                  </a:lnTo>
                  <a:lnTo>
                    <a:pt x="808" y="1555"/>
                  </a:lnTo>
                  <a:lnTo>
                    <a:pt x="809" y="1550"/>
                  </a:lnTo>
                  <a:lnTo>
                    <a:pt x="809" y="1545"/>
                  </a:lnTo>
                  <a:lnTo>
                    <a:pt x="809" y="1543"/>
                  </a:lnTo>
                  <a:lnTo>
                    <a:pt x="809" y="1540"/>
                  </a:lnTo>
                  <a:lnTo>
                    <a:pt x="808" y="1539"/>
                  </a:lnTo>
                  <a:lnTo>
                    <a:pt x="806" y="1537"/>
                  </a:lnTo>
                  <a:lnTo>
                    <a:pt x="792" y="1526"/>
                  </a:lnTo>
                  <a:lnTo>
                    <a:pt x="779" y="1513"/>
                  </a:lnTo>
                  <a:lnTo>
                    <a:pt x="788" y="1513"/>
                  </a:lnTo>
                  <a:lnTo>
                    <a:pt x="796" y="1515"/>
                  </a:lnTo>
                  <a:lnTo>
                    <a:pt x="795" y="1512"/>
                  </a:lnTo>
                  <a:lnTo>
                    <a:pt x="795" y="1510"/>
                  </a:lnTo>
                  <a:lnTo>
                    <a:pt x="788" y="1506"/>
                  </a:lnTo>
                  <a:lnTo>
                    <a:pt x="779" y="1502"/>
                  </a:lnTo>
                  <a:lnTo>
                    <a:pt x="772" y="1496"/>
                  </a:lnTo>
                  <a:lnTo>
                    <a:pt x="768" y="1490"/>
                  </a:lnTo>
                  <a:lnTo>
                    <a:pt x="772" y="1490"/>
                  </a:lnTo>
                  <a:lnTo>
                    <a:pt x="776" y="1489"/>
                  </a:lnTo>
                  <a:lnTo>
                    <a:pt x="776" y="1485"/>
                  </a:lnTo>
                  <a:lnTo>
                    <a:pt x="776" y="1480"/>
                  </a:lnTo>
                  <a:lnTo>
                    <a:pt x="783" y="1480"/>
                  </a:lnTo>
                  <a:lnTo>
                    <a:pt x="791" y="1480"/>
                  </a:lnTo>
                  <a:lnTo>
                    <a:pt x="791" y="1475"/>
                  </a:lnTo>
                  <a:lnTo>
                    <a:pt x="791" y="1470"/>
                  </a:lnTo>
                  <a:lnTo>
                    <a:pt x="786" y="1468"/>
                  </a:lnTo>
                  <a:lnTo>
                    <a:pt x="783" y="1465"/>
                  </a:lnTo>
                  <a:lnTo>
                    <a:pt x="781" y="1462"/>
                  </a:lnTo>
                  <a:lnTo>
                    <a:pt x="781" y="1458"/>
                  </a:lnTo>
                  <a:lnTo>
                    <a:pt x="781" y="1449"/>
                  </a:lnTo>
                  <a:lnTo>
                    <a:pt x="781" y="1438"/>
                  </a:lnTo>
                  <a:lnTo>
                    <a:pt x="776" y="1435"/>
                  </a:lnTo>
                  <a:lnTo>
                    <a:pt x="772" y="1429"/>
                  </a:lnTo>
                  <a:lnTo>
                    <a:pt x="771" y="1429"/>
                  </a:lnTo>
                  <a:lnTo>
                    <a:pt x="769" y="1429"/>
                  </a:lnTo>
                  <a:lnTo>
                    <a:pt x="768" y="1438"/>
                  </a:lnTo>
                  <a:lnTo>
                    <a:pt x="766" y="1446"/>
                  </a:lnTo>
                  <a:lnTo>
                    <a:pt x="765" y="1446"/>
                  </a:lnTo>
                  <a:lnTo>
                    <a:pt x="763" y="1445"/>
                  </a:lnTo>
                  <a:lnTo>
                    <a:pt x="762" y="1426"/>
                  </a:lnTo>
                  <a:lnTo>
                    <a:pt x="759" y="1409"/>
                  </a:lnTo>
                  <a:lnTo>
                    <a:pt x="755" y="1392"/>
                  </a:lnTo>
                  <a:lnTo>
                    <a:pt x="751" y="1373"/>
                  </a:lnTo>
                  <a:lnTo>
                    <a:pt x="751" y="1358"/>
                  </a:lnTo>
                  <a:lnTo>
                    <a:pt x="751" y="1343"/>
                  </a:lnTo>
                  <a:lnTo>
                    <a:pt x="752" y="1328"/>
                  </a:lnTo>
                  <a:lnTo>
                    <a:pt x="752" y="1313"/>
                  </a:lnTo>
                  <a:lnTo>
                    <a:pt x="748" y="1290"/>
                  </a:lnTo>
                  <a:lnTo>
                    <a:pt x="745" y="1265"/>
                  </a:lnTo>
                  <a:lnTo>
                    <a:pt x="743" y="1239"/>
                  </a:lnTo>
                  <a:lnTo>
                    <a:pt x="741" y="1213"/>
                  </a:lnTo>
                  <a:lnTo>
                    <a:pt x="738" y="1192"/>
                  </a:lnTo>
                  <a:lnTo>
                    <a:pt x="738" y="1172"/>
                  </a:lnTo>
                  <a:lnTo>
                    <a:pt x="738" y="1162"/>
                  </a:lnTo>
                  <a:lnTo>
                    <a:pt x="736" y="1152"/>
                  </a:lnTo>
                  <a:lnTo>
                    <a:pt x="735" y="1143"/>
                  </a:lnTo>
                  <a:lnTo>
                    <a:pt x="732" y="1136"/>
                  </a:lnTo>
                  <a:lnTo>
                    <a:pt x="716" y="1129"/>
                  </a:lnTo>
                  <a:lnTo>
                    <a:pt x="703" y="1121"/>
                  </a:lnTo>
                  <a:lnTo>
                    <a:pt x="691" y="1111"/>
                  </a:lnTo>
                  <a:lnTo>
                    <a:pt x="678" y="1099"/>
                  </a:lnTo>
                  <a:lnTo>
                    <a:pt x="668" y="1086"/>
                  </a:lnTo>
                  <a:lnTo>
                    <a:pt x="658" y="1073"/>
                  </a:lnTo>
                  <a:lnTo>
                    <a:pt x="649" y="1059"/>
                  </a:lnTo>
                  <a:lnTo>
                    <a:pt x="642" y="1045"/>
                  </a:lnTo>
                  <a:lnTo>
                    <a:pt x="636" y="1026"/>
                  </a:lnTo>
                  <a:lnTo>
                    <a:pt x="632" y="1009"/>
                  </a:lnTo>
                  <a:lnTo>
                    <a:pt x="615" y="991"/>
                  </a:lnTo>
                  <a:lnTo>
                    <a:pt x="598" y="971"/>
                  </a:lnTo>
                  <a:lnTo>
                    <a:pt x="601" y="958"/>
                  </a:lnTo>
                  <a:lnTo>
                    <a:pt x="606" y="946"/>
                  </a:lnTo>
                  <a:lnTo>
                    <a:pt x="611" y="946"/>
                  </a:lnTo>
                  <a:lnTo>
                    <a:pt x="613" y="946"/>
                  </a:lnTo>
                  <a:lnTo>
                    <a:pt x="615" y="945"/>
                  </a:lnTo>
                  <a:lnTo>
                    <a:pt x="616" y="942"/>
                  </a:lnTo>
                  <a:lnTo>
                    <a:pt x="616" y="941"/>
                  </a:lnTo>
                  <a:lnTo>
                    <a:pt x="615" y="939"/>
                  </a:lnTo>
                  <a:lnTo>
                    <a:pt x="606" y="938"/>
                  </a:lnTo>
                  <a:lnTo>
                    <a:pt x="601" y="935"/>
                  </a:lnTo>
                  <a:lnTo>
                    <a:pt x="601" y="929"/>
                  </a:lnTo>
                  <a:lnTo>
                    <a:pt x="599" y="925"/>
                  </a:lnTo>
                  <a:lnTo>
                    <a:pt x="606" y="909"/>
                  </a:lnTo>
                  <a:lnTo>
                    <a:pt x="612" y="892"/>
                  </a:lnTo>
                  <a:lnTo>
                    <a:pt x="619" y="891"/>
                  </a:lnTo>
                  <a:lnTo>
                    <a:pt x="623" y="891"/>
                  </a:lnTo>
                  <a:lnTo>
                    <a:pt x="625" y="888"/>
                  </a:lnTo>
                  <a:lnTo>
                    <a:pt x="626" y="886"/>
                  </a:lnTo>
                  <a:lnTo>
                    <a:pt x="628" y="881"/>
                  </a:lnTo>
                  <a:lnTo>
                    <a:pt x="632" y="874"/>
                  </a:lnTo>
                  <a:lnTo>
                    <a:pt x="638" y="862"/>
                  </a:lnTo>
                  <a:lnTo>
                    <a:pt x="642" y="851"/>
                  </a:lnTo>
                  <a:lnTo>
                    <a:pt x="642" y="841"/>
                  </a:lnTo>
                  <a:lnTo>
                    <a:pt x="642" y="831"/>
                  </a:lnTo>
                  <a:lnTo>
                    <a:pt x="641" y="822"/>
                  </a:lnTo>
                  <a:lnTo>
                    <a:pt x="639" y="814"/>
                  </a:lnTo>
                  <a:lnTo>
                    <a:pt x="639" y="805"/>
                  </a:lnTo>
                  <a:lnTo>
                    <a:pt x="641" y="796"/>
                  </a:lnTo>
                  <a:lnTo>
                    <a:pt x="635" y="795"/>
                  </a:lnTo>
                  <a:lnTo>
                    <a:pt x="631" y="794"/>
                  </a:lnTo>
                  <a:lnTo>
                    <a:pt x="626" y="794"/>
                  </a:lnTo>
                  <a:lnTo>
                    <a:pt x="621" y="795"/>
                  </a:lnTo>
                  <a:lnTo>
                    <a:pt x="618" y="796"/>
                  </a:lnTo>
                  <a:lnTo>
                    <a:pt x="615" y="798"/>
                  </a:lnTo>
                  <a:lnTo>
                    <a:pt x="616" y="804"/>
                  </a:lnTo>
                  <a:lnTo>
                    <a:pt x="618" y="808"/>
                  </a:lnTo>
                  <a:lnTo>
                    <a:pt x="616" y="811"/>
                  </a:lnTo>
                  <a:lnTo>
                    <a:pt x="611" y="812"/>
                  </a:lnTo>
                  <a:lnTo>
                    <a:pt x="605" y="806"/>
                  </a:lnTo>
                  <a:lnTo>
                    <a:pt x="598" y="804"/>
                  </a:lnTo>
                  <a:lnTo>
                    <a:pt x="591" y="801"/>
                  </a:lnTo>
                  <a:lnTo>
                    <a:pt x="582" y="796"/>
                  </a:lnTo>
                  <a:lnTo>
                    <a:pt x="575" y="791"/>
                  </a:lnTo>
                  <a:lnTo>
                    <a:pt x="568" y="785"/>
                  </a:lnTo>
                  <a:lnTo>
                    <a:pt x="564" y="778"/>
                  </a:lnTo>
                  <a:lnTo>
                    <a:pt x="558" y="769"/>
                  </a:lnTo>
                  <a:lnTo>
                    <a:pt x="551" y="752"/>
                  </a:lnTo>
                  <a:lnTo>
                    <a:pt x="542" y="734"/>
                  </a:lnTo>
                  <a:lnTo>
                    <a:pt x="538" y="732"/>
                  </a:lnTo>
                  <a:lnTo>
                    <a:pt x="535" y="732"/>
                  </a:lnTo>
                  <a:lnTo>
                    <a:pt x="532" y="735"/>
                  </a:lnTo>
                  <a:lnTo>
                    <a:pt x="531" y="739"/>
                  </a:lnTo>
                  <a:lnTo>
                    <a:pt x="522" y="738"/>
                  </a:lnTo>
                  <a:lnTo>
                    <a:pt x="518" y="735"/>
                  </a:lnTo>
                  <a:lnTo>
                    <a:pt x="515" y="731"/>
                  </a:lnTo>
                  <a:lnTo>
                    <a:pt x="509" y="727"/>
                  </a:lnTo>
                  <a:lnTo>
                    <a:pt x="504" y="728"/>
                  </a:lnTo>
                  <a:lnTo>
                    <a:pt x="495" y="728"/>
                  </a:lnTo>
                  <a:lnTo>
                    <a:pt x="484" y="712"/>
                  </a:lnTo>
                  <a:lnTo>
                    <a:pt x="474" y="697"/>
                  </a:lnTo>
                  <a:lnTo>
                    <a:pt x="468" y="695"/>
                  </a:lnTo>
                  <a:lnTo>
                    <a:pt x="464" y="697"/>
                  </a:lnTo>
                  <a:lnTo>
                    <a:pt x="461" y="698"/>
                  </a:lnTo>
                  <a:lnTo>
                    <a:pt x="456" y="699"/>
                  </a:lnTo>
                  <a:lnTo>
                    <a:pt x="454" y="702"/>
                  </a:lnTo>
                  <a:lnTo>
                    <a:pt x="449" y="704"/>
                  </a:lnTo>
                  <a:lnTo>
                    <a:pt x="446" y="705"/>
                  </a:lnTo>
                  <a:lnTo>
                    <a:pt x="442" y="705"/>
                  </a:lnTo>
                  <a:lnTo>
                    <a:pt x="429" y="702"/>
                  </a:lnTo>
                  <a:lnTo>
                    <a:pt x="416" y="698"/>
                  </a:lnTo>
                  <a:lnTo>
                    <a:pt x="404" y="692"/>
                  </a:lnTo>
                  <a:lnTo>
                    <a:pt x="391" y="684"/>
                  </a:lnTo>
                  <a:lnTo>
                    <a:pt x="379" y="677"/>
                  </a:lnTo>
                  <a:lnTo>
                    <a:pt x="368" y="667"/>
                  </a:lnTo>
                  <a:lnTo>
                    <a:pt x="359" y="658"/>
                  </a:lnTo>
                  <a:lnTo>
                    <a:pt x="351" y="649"/>
                  </a:lnTo>
                  <a:lnTo>
                    <a:pt x="354" y="642"/>
                  </a:lnTo>
                  <a:lnTo>
                    <a:pt x="354" y="635"/>
                  </a:lnTo>
                  <a:lnTo>
                    <a:pt x="354" y="627"/>
                  </a:lnTo>
                  <a:lnTo>
                    <a:pt x="351" y="618"/>
                  </a:lnTo>
                  <a:lnTo>
                    <a:pt x="345" y="601"/>
                  </a:lnTo>
                  <a:lnTo>
                    <a:pt x="335" y="582"/>
                  </a:lnTo>
                  <a:lnTo>
                    <a:pt x="325" y="562"/>
                  </a:lnTo>
                  <a:lnTo>
                    <a:pt x="314" y="544"/>
                  </a:lnTo>
                  <a:lnTo>
                    <a:pt x="309" y="534"/>
                  </a:lnTo>
                  <a:lnTo>
                    <a:pt x="307" y="525"/>
                  </a:lnTo>
                  <a:lnTo>
                    <a:pt x="304" y="515"/>
                  </a:lnTo>
                  <a:lnTo>
                    <a:pt x="301" y="507"/>
                  </a:lnTo>
                  <a:lnTo>
                    <a:pt x="298" y="504"/>
                  </a:lnTo>
                  <a:lnTo>
                    <a:pt x="294" y="504"/>
                  </a:lnTo>
                  <a:lnTo>
                    <a:pt x="291" y="502"/>
                  </a:lnTo>
                  <a:lnTo>
                    <a:pt x="287" y="504"/>
                  </a:lnTo>
                  <a:lnTo>
                    <a:pt x="288" y="518"/>
                  </a:lnTo>
                  <a:lnTo>
                    <a:pt x="291" y="532"/>
                  </a:lnTo>
                  <a:lnTo>
                    <a:pt x="295" y="547"/>
                  </a:lnTo>
                  <a:lnTo>
                    <a:pt x="299" y="559"/>
                  </a:lnTo>
                  <a:lnTo>
                    <a:pt x="305" y="572"/>
                  </a:lnTo>
                  <a:lnTo>
                    <a:pt x="309" y="584"/>
                  </a:lnTo>
                  <a:lnTo>
                    <a:pt x="315" y="597"/>
                  </a:lnTo>
                  <a:lnTo>
                    <a:pt x="318" y="611"/>
                  </a:lnTo>
                  <a:lnTo>
                    <a:pt x="317" y="611"/>
                  </a:lnTo>
                  <a:lnTo>
                    <a:pt x="315" y="611"/>
                  </a:lnTo>
                  <a:lnTo>
                    <a:pt x="309" y="611"/>
                  </a:lnTo>
                  <a:lnTo>
                    <a:pt x="307" y="609"/>
                  </a:lnTo>
                  <a:lnTo>
                    <a:pt x="299" y="601"/>
                  </a:lnTo>
                  <a:lnTo>
                    <a:pt x="292" y="594"/>
                  </a:lnTo>
                  <a:lnTo>
                    <a:pt x="294" y="588"/>
                  </a:lnTo>
                  <a:lnTo>
                    <a:pt x="294" y="581"/>
                  </a:lnTo>
                  <a:lnTo>
                    <a:pt x="294" y="577"/>
                  </a:lnTo>
                  <a:lnTo>
                    <a:pt x="291" y="574"/>
                  </a:lnTo>
                  <a:lnTo>
                    <a:pt x="289" y="571"/>
                  </a:lnTo>
                  <a:lnTo>
                    <a:pt x="287" y="568"/>
                  </a:lnTo>
                  <a:lnTo>
                    <a:pt x="279" y="564"/>
                  </a:lnTo>
                  <a:lnTo>
                    <a:pt x="274" y="561"/>
                  </a:lnTo>
                  <a:lnTo>
                    <a:pt x="277" y="555"/>
                  </a:lnTo>
                  <a:lnTo>
                    <a:pt x="281" y="549"/>
                  </a:lnTo>
                  <a:lnTo>
                    <a:pt x="265" y="472"/>
                  </a:lnTo>
                  <a:lnTo>
                    <a:pt x="255" y="467"/>
                  </a:lnTo>
                  <a:lnTo>
                    <a:pt x="244" y="462"/>
                  </a:lnTo>
                  <a:lnTo>
                    <a:pt x="244" y="451"/>
                  </a:lnTo>
                  <a:lnTo>
                    <a:pt x="242" y="442"/>
                  </a:lnTo>
                  <a:lnTo>
                    <a:pt x="244" y="435"/>
                  </a:lnTo>
                  <a:lnTo>
                    <a:pt x="247" y="425"/>
                  </a:lnTo>
                  <a:lnTo>
                    <a:pt x="244" y="424"/>
                  </a:lnTo>
                  <a:lnTo>
                    <a:pt x="242" y="422"/>
                  </a:lnTo>
                  <a:lnTo>
                    <a:pt x="241" y="420"/>
                  </a:lnTo>
                  <a:lnTo>
                    <a:pt x="239" y="417"/>
                  </a:lnTo>
                  <a:lnTo>
                    <a:pt x="239" y="411"/>
                  </a:lnTo>
                  <a:lnTo>
                    <a:pt x="239" y="402"/>
                  </a:lnTo>
                  <a:lnTo>
                    <a:pt x="252" y="375"/>
                  </a:lnTo>
                  <a:lnTo>
                    <a:pt x="269" y="344"/>
                  </a:lnTo>
                  <a:lnTo>
                    <a:pt x="279" y="328"/>
                  </a:lnTo>
                  <a:lnTo>
                    <a:pt x="289" y="314"/>
                  </a:lnTo>
                  <a:lnTo>
                    <a:pt x="299" y="302"/>
                  </a:lnTo>
                  <a:lnTo>
                    <a:pt x="308" y="295"/>
                  </a:lnTo>
                  <a:lnTo>
                    <a:pt x="307" y="294"/>
                  </a:lnTo>
                  <a:lnTo>
                    <a:pt x="307" y="292"/>
                  </a:lnTo>
                  <a:lnTo>
                    <a:pt x="298" y="288"/>
                  </a:lnTo>
                  <a:lnTo>
                    <a:pt x="294" y="282"/>
                  </a:lnTo>
                  <a:lnTo>
                    <a:pt x="289" y="275"/>
                  </a:lnTo>
                  <a:lnTo>
                    <a:pt x="285" y="268"/>
                  </a:lnTo>
                  <a:lnTo>
                    <a:pt x="287" y="265"/>
                  </a:lnTo>
                  <a:lnTo>
                    <a:pt x="287" y="261"/>
                  </a:lnTo>
                  <a:lnTo>
                    <a:pt x="292" y="260"/>
                  </a:lnTo>
                  <a:lnTo>
                    <a:pt x="295" y="260"/>
                  </a:lnTo>
                  <a:lnTo>
                    <a:pt x="299" y="261"/>
                  </a:lnTo>
                  <a:lnTo>
                    <a:pt x="302" y="263"/>
                  </a:lnTo>
                  <a:lnTo>
                    <a:pt x="307" y="267"/>
                  </a:lnTo>
                  <a:lnTo>
                    <a:pt x="309" y="272"/>
                  </a:lnTo>
                  <a:lnTo>
                    <a:pt x="312" y="290"/>
                  </a:lnTo>
                  <a:lnTo>
                    <a:pt x="315" y="305"/>
                  </a:lnTo>
                  <a:lnTo>
                    <a:pt x="317" y="305"/>
                  </a:lnTo>
                  <a:lnTo>
                    <a:pt x="324" y="292"/>
                  </a:lnTo>
                  <a:lnTo>
                    <a:pt x="328" y="281"/>
                  </a:lnTo>
                  <a:lnTo>
                    <a:pt x="317" y="267"/>
                  </a:lnTo>
                  <a:lnTo>
                    <a:pt x="304" y="253"/>
                  </a:lnTo>
                  <a:lnTo>
                    <a:pt x="308" y="247"/>
                  </a:lnTo>
                  <a:lnTo>
                    <a:pt x="308" y="240"/>
                  </a:lnTo>
                  <a:lnTo>
                    <a:pt x="307" y="234"/>
                  </a:lnTo>
                  <a:lnTo>
                    <a:pt x="304" y="227"/>
                  </a:lnTo>
                  <a:lnTo>
                    <a:pt x="314" y="214"/>
                  </a:lnTo>
                  <a:lnTo>
                    <a:pt x="325" y="203"/>
                  </a:lnTo>
                  <a:lnTo>
                    <a:pt x="315" y="203"/>
                  </a:lnTo>
                  <a:lnTo>
                    <a:pt x="308" y="204"/>
                  </a:lnTo>
                  <a:lnTo>
                    <a:pt x="301" y="207"/>
                  </a:lnTo>
                  <a:lnTo>
                    <a:pt x="292" y="210"/>
                  </a:lnTo>
                  <a:lnTo>
                    <a:pt x="301" y="203"/>
                  </a:lnTo>
                  <a:lnTo>
                    <a:pt x="307" y="195"/>
                  </a:lnTo>
                  <a:lnTo>
                    <a:pt x="309" y="191"/>
                  </a:lnTo>
                  <a:lnTo>
                    <a:pt x="312" y="187"/>
                  </a:lnTo>
                  <a:lnTo>
                    <a:pt x="315" y="181"/>
                  </a:lnTo>
                  <a:lnTo>
                    <a:pt x="317" y="174"/>
                  </a:lnTo>
                  <a:lnTo>
                    <a:pt x="311" y="174"/>
                  </a:lnTo>
                  <a:lnTo>
                    <a:pt x="307" y="173"/>
                  </a:lnTo>
                  <a:lnTo>
                    <a:pt x="308" y="171"/>
                  </a:lnTo>
                  <a:lnTo>
                    <a:pt x="311" y="168"/>
                  </a:lnTo>
                  <a:lnTo>
                    <a:pt x="312" y="165"/>
                  </a:lnTo>
                  <a:lnTo>
                    <a:pt x="315" y="164"/>
                  </a:lnTo>
                  <a:lnTo>
                    <a:pt x="315" y="163"/>
                  </a:lnTo>
                  <a:lnTo>
                    <a:pt x="315" y="161"/>
                  </a:lnTo>
                  <a:lnTo>
                    <a:pt x="302" y="165"/>
                  </a:lnTo>
                  <a:lnTo>
                    <a:pt x="291" y="168"/>
                  </a:lnTo>
                  <a:lnTo>
                    <a:pt x="288" y="167"/>
                  </a:lnTo>
                  <a:lnTo>
                    <a:pt x="284" y="165"/>
                  </a:lnTo>
                  <a:lnTo>
                    <a:pt x="287" y="160"/>
                  </a:lnTo>
                  <a:lnTo>
                    <a:pt x="289" y="153"/>
                  </a:lnTo>
                  <a:lnTo>
                    <a:pt x="269" y="150"/>
                  </a:lnTo>
                  <a:lnTo>
                    <a:pt x="251" y="145"/>
                  </a:lnTo>
                  <a:lnTo>
                    <a:pt x="235" y="140"/>
                  </a:lnTo>
                  <a:lnTo>
                    <a:pt x="225" y="140"/>
                  </a:lnTo>
                  <a:lnTo>
                    <a:pt x="218" y="145"/>
                  </a:lnTo>
                  <a:lnTo>
                    <a:pt x="211" y="153"/>
                  </a:lnTo>
                  <a:lnTo>
                    <a:pt x="202" y="154"/>
                  </a:lnTo>
                  <a:lnTo>
                    <a:pt x="195" y="155"/>
                  </a:lnTo>
                  <a:lnTo>
                    <a:pt x="189" y="154"/>
                  </a:lnTo>
                  <a:lnTo>
                    <a:pt x="184" y="153"/>
                  </a:lnTo>
                  <a:lnTo>
                    <a:pt x="178" y="153"/>
                  </a:lnTo>
                  <a:lnTo>
                    <a:pt x="172" y="151"/>
                  </a:lnTo>
                  <a:lnTo>
                    <a:pt x="167" y="151"/>
                  </a:lnTo>
                  <a:lnTo>
                    <a:pt x="161" y="153"/>
                  </a:lnTo>
                  <a:lnTo>
                    <a:pt x="155" y="155"/>
                  </a:lnTo>
                  <a:lnTo>
                    <a:pt x="151" y="160"/>
                  </a:lnTo>
                  <a:lnTo>
                    <a:pt x="148" y="164"/>
                  </a:lnTo>
                  <a:lnTo>
                    <a:pt x="144" y="168"/>
                  </a:lnTo>
                  <a:lnTo>
                    <a:pt x="141" y="171"/>
                  </a:lnTo>
                  <a:lnTo>
                    <a:pt x="135" y="174"/>
                  </a:lnTo>
                  <a:lnTo>
                    <a:pt x="129" y="175"/>
                  </a:lnTo>
                  <a:lnTo>
                    <a:pt x="124" y="177"/>
                  </a:lnTo>
                  <a:lnTo>
                    <a:pt x="111" y="178"/>
                  </a:lnTo>
                  <a:lnTo>
                    <a:pt x="101" y="181"/>
                  </a:lnTo>
                  <a:lnTo>
                    <a:pt x="100" y="185"/>
                  </a:lnTo>
                  <a:lnTo>
                    <a:pt x="98" y="190"/>
                  </a:lnTo>
                  <a:lnTo>
                    <a:pt x="87" y="190"/>
                  </a:lnTo>
                  <a:lnTo>
                    <a:pt x="78" y="191"/>
                  </a:lnTo>
                  <a:lnTo>
                    <a:pt x="70" y="193"/>
                  </a:lnTo>
                  <a:lnTo>
                    <a:pt x="62" y="195"/>
                  </a:lnTo>
                  <a:lnTo>
                    <a:pt x="48" y="203"/>
                  </a:lnTo>
                  <a:lnTo>
                    <a:pt x="32" y="208"/>
                  </a:lnTo>
                  <a:lnTo>
                    <a:pt x="31" y="205"/>
                  </a:lnTo>
                  <a:lnTo>
                    <a:pt x="28" y="203"/>
                  </a:lnTo>
                  <a:lnTo>
                    <a:pt x="15" y="207"/>
                  </a:lnTo>
                  <a:lnTo>
                    <a:pt x="0" y="211"/>
                  </a:lnTo>
                  <a:lnTo>
                    <a:pt x="0" y="210"/>
                  </a:lnTo>
                  <a:lnTo>
                    <a:pt x="1" y="207"/>
                  </a:lnTo>
                  <a:lnTo>
                    <a:pt x="31" y="198"/>
                  </a:lnTo>
                  <a:lnTo>
                    <a:pt x="65" y="191"/>
                  </a:lnTo>
                  <a:lnTo>
                    <a:pt x="81" y="185"/>
                  </a:lnTo>
                  <a:lnTo>
                    <a:pt x="97" y="180"/>
                  </a:lnTo>
                  <a:lnTo>
                    <a:pt x="109" y="174"/>
                  </a:lnTo>
                  <a:lnTo>
                    <a:pt x="119" y="165"/>
                  </a:lnTo>
                  <a:lnTo>
                    <a:pt x="118" y="164"/>
                  </a:lnTo>
                  <a:lnTo>
                    <a:pt x="118" y="163"/>
                  </a:lnTo>
                  <a:lnTo>
                    <a:pt x="97" y="164"/>
                  </a:lnTo>
                  <a:lnTo>
                    <a:pt x="77" y="164"/>
                  </a:lnTo>
                  <a:lnTo>
                    <a:pt x="77" y="163"/>
                  </a:lnTo>
                  <a:lnTo>
                    <a:pt x="77" y="160"/>
                  </a:lnTo>
                  <a:lnTo>
                    <a:pt x="84" y="153"/>
                  </a:lnTo>
                  <a:lnTo>
                    <a:pt x="90" y="144"/>
                  </a:lnTo>
                  <a:lnTo>
                    <a:pt x="81" y="144"/>
                  </a:lnTo>
                  <a:lnTo>
                    <a:pt x="71" y="144"/>
                  </a:lnTo>
                  <a:lnTo>
                    <a:pt x="71" y="141"/>
                  </a:lnTo>
                  <a:lnTo>
                    <a:pt x="71" y="140"/>
                  </a:lnTo>
                  <a:lnTo>
                    <a:pt x="71" y="138"/>
                  </a:lnTo>
                  <a:lnTo>
                    <a:pt x="81" y="130"/>
                  </a:lnTo>
                  <a:lnTo>
                    <a:pt x="90" y="121"/>
                  </a:lnTo>
                  <a:lnTo>
                    <a:pt x="109" y="117"/>
                  </a:lnTo>
                  <a:lnTo>
                    <a:pt x="134" y="114"/>
                  </a:lnTo>
                  <a:lnTo>
                    <a:pt x="144" y="113"/>
                  </a:lnTo>
                  <a:lnTo>
                    <a:pt x="155" y="110"/>
                  </a:lnTo>
                  <a:lnTo>
                    <a:pt x="159" y="107"/>
                  </a:lnTo>
                  <a:lnTo>
                    <a:pt x="162" y="105"/>
                  </a:lnTo>
                  <a:lnTo>
                    <a:pt x="165" y="103"/>
                  </a:lnTo>
                  <a:lnTo>
                    <a:pt x="168" y="98"/>
                  </a:lnTo>
                  <a:lnTo>
                    <a:pt x="157" y="100"/>
                  </a:lnTo>
                  <a:lnTo>
                    <a:pt x="144" y="101"/>
                  </a:lnTo>
                  <a:lnTo>
                    <a:pt x="138" y="101"/>
                  </a:lnTo>
                  <a:lnTo>
                    <a:pt x="132" y="101"/>
                  </a:lnTo>
                  <a:lnTo>
                    <a:pt x="128" y="100"/>
                  </a:lnTo>
                  <a:lnTo>
                    <a:pt x="124" y="98"/>
                  </a:lnTo>
                  <a:lnTo>
                    <a:pt x="122" y="97"/>
                  </a:lnTo>
                  <a:lnTo>
                    <a:pt x="121" y="97"/>
                  </a:lnTo>
                  <a:lnTo>
                    <a:pt x="122" y="91"/>
                  </a:lnTo>
                  <a:lnTo>
                    <a:pt x="124" y="87"/>
                  </a:lnTo>
                  <a:lnTo>
                    <a:pt x="135" y="84"/>
                  </a:lnTo>
                  <a:lnTo>
                    <a:pt x="145" y="81"/>
                  </a:lnTo>
                  <a:lnTo>
                    <a:pt x="157" y="78"/>
                  </a:lnTo>
                  <a:lnTo>
                    <a:pt x="168" y="77"/>
                  </a:lnTo>
                  <a:lnTo>
                    <a:pt x="169" y="81"/>
                  </a:lnTo>
                  <a:lnTo>
                    <a:pt x="171" y="83"/>
                  </a:lnTo>
                  <a:lnTo>
                    <a:pt x="172" y="84"/>
                  </a:lnTo>
                  <a:lnTo>
                    <a:pt x="177" y="85"/>
                  </a:lnTo>
                  <a:lnTo>
                    <a:pt x="184" y="83"/>
                  </a:lnTo>
                  <a:lnTo>
                    <a:pt x="189" y="81"/>
                  </a:lnTo>
                  <a:lnTo>
                    <a:pt x="185" y="74"/>
                  </a:lnTo>
                  <a:lnTo>
                    <a:pt x="181" y="68"/>
                  </a:lnTo>
                  <a:lnTo>
                    <a:pt x="178" y="65"/>
                  </a:lnTo>
                  <a:lnTo>
                    <a:pt x="177" y="63"/>
                  </a:lnTo>
                  <a:lnTo>
                    <a:pt x="177" y="60"/>
                  </a:lnTo>
                  <a:lnTo>
                    <a:pt x="177" y="55"/>
                  </a:lnTo>
                  <a:lnTo>
                    <a:pt x="188" y="54"/>
                  </a:lnTo>
                  <a:lnTo>
                    <a:pt x="201" y="53"/>
                  </a:lnTo>
                  <a:lnTo>
                    <a:pt x="212" y="50"/>
                  </a:lnTo>
                  <a:lnTo>
                    <a:pt x="224" y="48"/>
                  </a:lnTo>
                  <a:lnTo>
                    <a:pt x="241" y="43"/>
                  </a:lnTo>
                  <a:lnTo>
                    <a:pt x="262" y="34"/>
                  </a:lnTo>
                  <a:lnTo>
                    <a:pt x="274" y="30"/>
                  </a:lnTo>
                  <a:lnTo>
                    <a:pt x="285" y="27"/>
                  </a:lnTo>
                  <a:lnTo>
                    <a:pt x="297" y="26"/>
                  </a:lnTo>
                  <a:lnTo>
                    <a:pt x="307" y="26"/>
                  </a:lnTo>
                  <a:lnTo>
                    <a:pt x="334" y="30"/>
                  </a:lnTo>
                  <a:lnTo>
                    <a:pt x="361" y="35"/>
                  </a:lnTo>
                  <a:lnTo>
                    <a:pt x="389" y="41"/>
                  </a:lnTo>
                  <a:lnTo>
                    <a:pt x="416" y="45"/>
                  </a:lnTo>
                  <a:lnTo>
                    <a:pt x="429" y="48"/>
                  </a:lnTo>
                  <a:lnTo>
                    <a:pt x="444" y="50"/>
                  </a:lnTo>
                  <a:lnTo>
                    <a:pt x="456" y="50"/>
                  </a:lnTo>
                  <a:lnTo>
                    <a:pt x="469" y="50"/>
                  </a:lnTo>
                  <a:lnTo>
                    <a:pt x="482" y="48"/>
                  </a:lnTo>
                  <a:lnTo>
                    <a:pt x="495" y="45"/>
                  </a:lnTo>
                  <a:lnTo>
                    <a:pt x="508" y="41"/>
                  </a:lnTo>
                  <a:lnTo>
                    <a:pt x="521" y="37"/>
                  </a:lnTo>
                  <a:lnTo>
                    <a:pt x="524" y="41"/>
                  </a:lnTo>
                  <a:lnTo>
                    <a:pt x="528" y="44"/>
                  </a:lnTo>
                  <a:lnTo>
                    <a:pt x="532" y="45"/>
                  </a:lnTo>
                  <a:lnTo>
                    <a:pt x="541" y="45"/>
                  </a:lnTo>
                  <a:lnTo>
                    <a:pt x="545" y="44"/>
                  </a:lnTo>
                  <a:lnTo>
                    <a:pt x="551" y="43"/>
                  </a:lnTo>
                  <a:lnTo>
                    <a:pt x="556" y="43"/>
                  </a:lnTo>
                  <a:lnTo>
                    <a:pt x="562" y="44"/>
                  </a:lnTo>
                  <a:lnTo>
                    <a:pt x="565" y="48"/>
                  </a:lnTo>
                  <a:lnTo>
                    <a:pt x="569" y="51"/>
                  </a:lnTo>
                  <a:lnTo>
                    <a:pt x="574" y="53"/>
                  </a:lnTo>
                  <a:lnTo>
                    <a:pt x="579" y="53"/>
                  </a:lnTo>
                  <a:lnTo>
                    <a:pt x="585" y="53"/>
                  </a:lnTo>
                  <a:lnTo>
                    <a:pt x="591" y="54"/>
                  </a:lnTo>
                  <a:lnTo>
                    <a:pt x="596" y="55"/>
                  </a:lnTo>
                  <a:lnTo>
                    <a:pt x="601" y="58"/>
                  </a:lnTo>
                  <a:lnTo>
                    <a:pt x="599" y="63"/>
                  </a:lnTo>
                  <a:lnTo>
                    <a:pt x="599" y="67"/>
                  </a:lnTo>
                  <a:lnTo>
                    <a:pt x="619" y="67"/>
                  </a:lnTo>
                  <a:lnTo>
                    <a:pt x="639" y="65"/>
                  </a:lnTo>
                  <a:lnTo>
                    <a:pt x="639" y="71"/>
                  </a:lnTo>
                  <a:lnTo>
                    <a:pt x="641" y="78"/>
                  </a:lnTo>
                  <a:lnTo>
                    <a:pt x="643" y="78"/>
                  </a:lnTo>
                  <a:lnTo>
                    <a:pt x="646" y="78"/>
                  </a:lnTo>
                  <a:lnTo>
                    <a:pt x="648" y="77"/>
                  </a:lnTo>
                  <a:lnTo>
                    <a:pt x="649" y="77"/>
                  </a:lnTo>
                  <a:lnTo>
                    <a:pt x="651" y="73"/>
                  </a:lnTo>
                  <a:lnTo>
                    <a:pt x="652" y="68"/>
                  </a:lnTo>
                  <a:lnTo>
                    <a:pt x="653" y="67"/>
                  </a:lnTo>
                  <a:lnTo>
                    <a:pt x="656" y="64"/>
                  </a:lnTo>
                  <a:lnTo>
                    <a:pt x="661" y="61"/>
                  </a:lnTo>
                  <a:lnTo>
                    <a:pt x="666" y="57"/>
                  </a:lnTo>
                  <a:lnTo>
                    <a:pt x="682" y="58"/>
                  </a:lnTo>
                  <a:lnTo>
                    <a:pt x="703" y="61"/>
                  </a:lnTo>
                  <a:lnTo>
                    <a:pt x="725" y="64"/>
                  </a:lnTo>
                  <a:lnTo>
                    <a:pt x="742" y="67"/>
                  </a:lnTo>
                  <a:lnTo>
                    <a:pt x="742" y="68"/>
                  </a:lnTo>
                  <a:lnTo>
                    <a:pt x="739" y="73"/>
                  </a:lnTo>
                  <a:lnTo>
                    <a:pt x="738" y="77"/>
                  </a:lnTo>
                  <a:lnTo>
                    <a:pt x="738" y="78"/>
                  </a:lnTo>
                  <a:lnTo>
                    <a:pt x="739" y="80"/>
                  </a:lnTo>
                  <a:lnTo>
                    <a:pt x="742" y="78"/>
                  </a:lnTo>
                  <a:lnTo>
                    <a:pt x="746" y="78"/>
                  </a:lnTo>
                  <a:lnTo>
                    <a:pt x="751" y="70"/>
                  </a:lnTo>
                  <a:lnTo>
                    <a:pt x="755" y="64"/>
                  </a:lnTo>
                  <a:lnTo>
                    <a:pt x="755" y="63"/>
                  </a:lnTo>
                  <a:lnTo>
                    <a:pt x="755" y="61"/>
                  </a:lnTo>
                  <a:lnTo>
                    <a:pt x="749" y="58"/>
                  </a:lnTo>
                  <a:lnTo>
                    <a:pt x="743" y="55"/>
                  </a:lnTo>
                  <a:lnTo>
                    <a:pt x="746" y="50"/>
                  </a:lnTo>
                  <a:lnTo>
                    <a:pt x="749" y="44"/>
                  </a:lnTo>
                  <a:lnTo>
                    <a:pt x="755" y="47"/>
                  </a:lnTo>
                  <a:lnTo>
                    <a:pt x="761" y="48"/>
                  </a:lnTo>
                  <a:lnTo>
                    <a:pt x="758" y="53"/>
                  </a:lnTo>
                  <a:lnTo>
                    <a:pt x="753" y="55"/>
                  </a:lnTo>
                  <a:lnTo>
                    <a:pt x="753" y="57"/>
                  </a:lnTo>
                  <a:lnTo>
                    <a:pt x="762" y="58"/>
                  </a:lnTo>
                  <a:lnTo>
                    <a:pt x="771" y="58"/>
                  </a:lnTo>
                  <a:lnTo>
                    <a:pt x="776" y="53"/>
                  </a:lnTo>
                  <a:lnTo>
                    <a:pt x="782" y="48"/>
                  </a:lnTo>
                  <a:lnTo>
                    <a:pt x="776" y="45"/>
                  </a:lnTo>
                  <a:lnTo>
                    <a:pt x="771" y="40"/>
                  </a:lnTo>
                  <a:lnTo>
                    <a:pt x="775" y="34"/>
                  </a:lnTo>
                  <a:lnTo>
                    <a:pt x="779" y="28"/>
                  </a:lnTo>
                  <a:lnTo>
                    <a:pt x="788" y="27"/>
                  </a:lnTo>
                  <a:lnTo>
                    <a:pt x="793" y="26"/>
                  </a:lnTo>
                  <a:lnTo>
                    <a:pt x="799" y="24"/>
                  </a:lnTo>
                  <a:lnTo>
                    <a:pt x="806" y="27"/>
                  </a:lnTo>
                  <a:lnTo>
                    <a:pt x="806" y="31"/>
                  </a:lnTo>
                  <a:lnTo>
                    <a:pt x="806" y="37"/>
                  </a:lnTo>
                  <a:lnTo>
                    <a:pt x="801" y="40"/>
                  </a:lnTo>
                  <a:lnTo>
                    <a:pt x="796" y="44"/>
                  </a:lnTo>
                  <a:lnTo>
                    <a:pt x="801" y="50"/>
                  </a:lnTo>
                  <a:lnTo>
                    <a:pt x="805" y="55"/>
                  </a:lnTo>
                  <a:lnTo>
                    <a:pt x="809" y="53"/>
                  </a:lnTo>
                  <a:lnTo>
                    <a:pt x="813" y="50"/>
                  </a:lnTo>
                  <a:lnTo>
                    <a:pt x="819" y="48"/>
                  </a:lnTo>
                  <a:lnTo>
                    <a:pt x="825" y="50"/>
                  </a:lnTo>
                  <a:lnTo>
                    <a:pt x="823" y="54"/>
                  </a:lnTo>
                  <a:lnTo>
                    <a:pt x="822" y="58"/>
                  </a:lnTo>
                  <a:lnTo>
                    <a:pt x="818" y="61"/>
                  </a:lnTo>
                  <a:lnTo>
                    <a:pt x="813" y="63"/>
                  </a:lnTo>
                  <a:lnTo>
                    <a:pt x="813" y="67"/>
                  </a:lnTo>
                  <a:lnTo>
                    <a:pt x="812" y="71"/>
                  </a:lnTo>
                  <a:lnTo>
                    <a:pt x="816" y="71"/>
                  </a:lnTo>
                  <a:lnTo>
                    <a:pt x="819" y="71"/>
                  </a:lnTo>
                  <a:lnTo>
                    <a:pt x="831" y="67"/>
                  </a:lnTo>
                  <a:lnTo>
                    <a:pt x="843" y="60"/>
                  </a:lnTo>
                  <a:lnTo>
                    <a:pt x="849" y="55"/>
                  </a:lnTo>
                  <a:lnTo>
                    <a:pt x="853" y="51"/>
                  </a:lnTo>
                  <a:lnTo>
                    <a:pt x="858" y="45"/>
                  </a:lnTo>
                  <a:lnTo>
                    <a:pt x="860" y="41"/>
                  </a:lnTo>
                  <a:lnTo>
                    <a:pt x="849" y="37"/>
                  </a:lnTo>
                  <a:lnTo>
                    <a:pt x="833" y="35"/>
                  </a:lnTo>
                  <a:lnTo>
                    <a:pt x="835" y="31"/>
                  </a:lnTo>
                  <a:lnTo>
                    <a:pt x="836" y="30"/>
                  </a:lnTo>
                  <a:lnTo>
                    <a:pt x="839" y="30"/>
                  </a:lnTo>
                  <a:lnTo>
                    <a:pt x="843" y="30"/>
                  </a:lnTo>
                  <a:lnTo>
                    <a:pt x="840" y="26"/>
                  </a:lnTo>
                  <a:lnTo>
                    <a:pt x="839" y="21"/>
                  </a:lnTo>
                  <a:lnTo>
                    <a:pt x="849" y="14"/>
                  </a:lnTo>
                  <a:lnTo>
                    <a:pt x="863" y="7"/>
                  </a:lnTo>
                  <a:lnTo>
                    <a:pt x="870" y="4"/>
                  </a:lnTo>
                  <a:lnTo>
                    <a:pt x="876" y="3"/>
                  </a:lnTo>
                  <a:lnTo>
                    <a:pt x="879" y="4"/>
                  </a:lnTo>
                  <a:lnTo>
                    <a:pt x="880" y="6"/>
                  </a:lnTo>
                  <a:lnTo>
                    <a:pt x="883" y="7"/>
                  </a:lnTo>
                  <a:lnTo>
                    <a:pt x="883" y="10"/>
                  </a:lnTo>
                  <a:lnTo>
                    <a:pt x="876" y="13"/>
                  </a:lnTo>
                  <a:lnTo>
                    <a:pt x="869" y="14"/>
                  </a:lnTo>
                  <a:lnTo>
                    <a:pt x="869" y="21"/>
                  </a:lnTo>
                  <a:lnTo>
                    <a:pt x="869" y="27"/>
                  </a:lnTo>
                  <a:lnTo>
                    <a:pt x="876" y="27"/>
                  </a:lnTo>
                  <a:lnTo>
                    <a:pt x="882" y="27"/>
                  </a:lnTo>
                  <a:lnTo>
                    <a:pt x="880" y="23"/>
                  </a:lnTo>
                  <a:lnTo>
                    <a:pt x="879" y="17"/>
                  </a:lnTo>
                  <a:lnTo>
                    <a:pt x="890" y="13"/>
                  </a:lnTo>
                  <a:lnTo>
                    <a:pt x="900" y="8"/>
                  </a:lnTo>
                  <a:lnTo>
                    <a:pt x="905" y="7"/>
                  </a:lnTo>
                  <a:lnTo>
                    <a:pt x="910" y="6"/>
                  </a:lnTo>
                  <a:lnTo>
                    <a:pt x="918" y="6"/>
                  </a:lnTo>
                  <a:lnTo>
                    <a:pt x="925" y="6"/>
                  </a:lnTo>
                  <a:lnTo>
                    <a:pt x="923" y="10"/>
                  </a:lnTo>
                  <a:lnTo>
                    <a:pt x="922" y="13"/>
                  </a:lnTo>
                  <a:lnTo>
                    <a:pt x="920" y="14"/>
                  </a:lnTo>
                  <a:lnTo>
                    <a:pt x="916" y="16"/>
                  </a:lnTo>
                  <a:lnTo>
                    <a:pt x="918" y="18"/>
                  </a:lnTo>
                  <a:lnTo>
                    <a:pt x="918" y="23"/>
                  </a:lnTo>
                  <a:lnTo>
                    <a:pt x="930" y="21"/>
                  </a:lnTo>
                  <a:lnTo>
                    <a:pt x="943" y="18"/>
                  </a:lnTo>
                  <a:lnTo>
                    <a:pt x="943" y="16"/>
                  </a:lnTo>
                  <a:lnTo>
                    <a:pt x="943" y="11"/>
                  </a:lnTo>
                  <a:lnTo>
                    <a:pt x="942" y="11"/>
                  </a:lnTo>
                  <a:lnTo>
                    <a:pt x="940" y="11"/>
                  </a:lnTo>
                  <a:lnTo>
                    <a:pt x="938" y="13"/>
                  </a:lnTo>
                  <a:lnTo>
                    <a:pt x="935" y="13"/>
                  </a:lnTo>
                  <a:lnTo>
                    <a:pt x="932" y="11"/>
                  </a:lnTo>
                  <a:lnTo>
                    <a:pt x="928" y="10"/>
                  </a:lnTo>
                  <a:lnTo>
                    <a:pt x="928" y="6"/>
                  </a:lnTo>
                  <a:lnTo>
                    <a:pt x="9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3714" y="2410"/>
              <a:ext cx="11" cy="5"/>
            </a:xfrm>
            <a:custGeom>
              <a:avLst/>
              <a:gdLst>
                <a:gd name="T0" fmla="*/ 0 w 11"/>
                <a:gd name="T1" fmla="*/ 0 h 5"/>
                <a:gd name="T2" fmla="*/ 1 w 11"/>
                <a:gd name="T3" fmla="*/ 3 h 5"/>
                <a:gd name="T4" fmla="*/ 3 w 11"/>
                <a:gd name="T5" fmla="*/ 5 h 5"/>
                <a:gd name="T6" fmla="*/ 7 w 11"/>
                <a:gd name="T7" fmla="*/ 5 h 5"/>
                <a:gd name="T8" fmla="*/ 11 w 11"/>
                <a:gd name="T9" fmla="*/ 4 h 5"/>
                <a:gd name="T10" fmla="*/ 10 w 11"/>
                <a:gd name="T11" fmla="*/ 4 h 5"/>
                <a:gd name="T12" fmla="*/ 9 w 11"/>
                <a:gd name="T13" fmla="*/ 4 h 5"/>
                <a:gd name="T14" fmla="*/ 4 w 11"/>
                <a:gd name="T15" fmla="*/ 3 h 5"/>
                <a:gd name="T16" fmla="*/ 0 w 11"/>
                <a:gd name="T17" fmla="*/ 0 h 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1" h="5">
                  <a:moveTo>
                    <a:pt x="0" y="0"/>
                  </a:moveTo>
                  <a:lnTo>
                    <a:pt x="1" y="3"/>
                  </a:lnTo>
                  <a:lnTo>
                    <a:pt x="3" y="5"/>
                  </a:lnTo>
                  <a:lnTo>
                    <a:pt x="7" y="5"/>
                  </a:lnTo>
                  <a:lnTo>
                    <a:pt x="11" y="4"/>
                  </a:lnTo>
                  <a:lnTo>
                    <a:pt x="10" y="4"/>
                  </a:lnTo>
                  <a:lnTo>
                    <a:pt x="9" y="4"/>
                  </a:lnTo>
                  <a:lnTo>
                    <a:pt x="4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" name="Freeform 32"/>
            <p:cNvSpPr>
              <a:spLocks/>
            </p:cNvSpPr>
            <p:nvPr/>
          </p:nvSpPr>
          <p:spPr bwMode="auto">
            <a:xfrm>
              <a:off x="3476" y="2432"/>
              <a:ext cx="17" cy="13"/>
            </a:xfrm>
            <a:custGeom>
              <a:avLst/>
              <a:gdLst>
                <a:gd name="T0" fmla="*/ 2 w 17"/>
                <a:gd name="T1" fmla="*/ 0 h 13"/>
                <a:gd name="T2" fmla="*/ 10 w 17"/>
                <a:gd name="T3" fmla="*/ 0 h 13"/>
                <a:gd name="T4" fmla="*/ 17 w 17"/>
                <a:gd name="T5" fmla="*/ 2 h 13"/>
                <a:gd name="T6" fmla="*/ 17 w 17"/>
                <a:gd name="T7" fmla="*/ 5 h 13"/>
                <a:gd name="T8" fmla="*/ 17 w 17"/>
                <a:gd name="T9" fmla="*/ 8 h 13"/>
                <a:gd name="T10" fmla="*/ 14 w 17"/>
                <a:gd name="T11" fmla="*/ 10 h 13"/>
                <a:gd name="T12" fmla="*/ 11 w 17"/>
                <a:gd name="T13" fmla="*/ 13 h 13"/>
                <a:gd name="T14" fmla="*/ 7 w 17"/>
                <a:gd name="T15" fmla="*/ 12 h 13"/>
                <a:gd name="T16" fmla="*/ 2 w 17"/>
                <a:gd name="T17" fmla="*/ 10 h 13"/>
                <a:gd name="T18" fmla="*/ 1 w 17"/>
                <a:gd name="T19" fmla="*/ 10 h 13"/>
                <a:gd name="T20" fmla="*/ 0 w 17"/>
                <a:gd name="T21" fmla="*/ 10 h 13"/>
                <a:gd name="T22" fmla="*/ 1 w 17"/>
                <a:gd name="T23" fmla="*/ 5 h 13"/>
                <a:gd name="T24" fmla="*/ 2 w 17"/>
                <a:gd name="T25" fmla="*/ 0 h 13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7" h="13">
                  <a:moveTo>
                    <a:pt x="2" y="0"/>
                  </a:moveTo>
                  <a:lnTo>
                    <a:pt x="10" y="0"/>
                  </a:lnTo>
                  <a:lnTo>
                    <a:pt x="17" y="2"/>
                  </a:lnTo>
                  <a:lnTo>
                    <a:pt x="17" y="5"/>
                  </a:lnTo>
                  <a:lnTo>
                    <a:pt x="17" y="8"/>
                  </a:lnTo>
                  <a:lnTo>
                    <a:pt x="14" y="10"/>
                  </a:lnTo>
                  <a:lnTo>
                    <a:pt x="11" y="13"/>
                  </a:lnTo>
                  <a:lnTo>
                    <a:pt x="7" y="12"/>
                  </a:lnTo>
                  <a:lnTo>
                    <a:pt x="2" y="10"/>
                  </a:lnTo>
                  <a:lnTo>
                    <a:pt x="1" y="10"/>
                  </a:lnTo>
                  <a:lnTo>
                    <a:pt x="0" y="10"/>
                  </a:lnTo>
                  <a:lnTo>
                    <a:pt x="1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3274" y="2457"/>
              <a:ext cx="20" cy="13"/>
            </a:xfrm>
            <a:custGeom>
              <a:avLst/>
              <a:gdLst>
                <a:gd name="T0" fmla="*/ 5 w 20"/>
                <a:gd name="T1" fmla="*/ 0 h 13"/>
                <a:gd name="T2" fmla="*/ 12 w 20"/>
                <a:gd name="T3" fmla="*/ 1 h 13"/>
                <a:gd name="T4" fmla="*/ 20 w 20"/>
                <a:gd name="T5" fmla="*/ 3 h 13"/>
                <a:gd name="T6" fmla="*/ 20 w 20"/>
                <a:gd name="T7" fmla="*/ 4 h 13"/>
                <a:gd name="T8" fmla="*/ 20 w 20"/>
                <a:gd name="T9" fmla="*/ 4 h 13"/>
                <a:gd name="T10" fmla="*/ 20 w 20"/>
                <a:gd name="T11" fmla="*/ 7 h 13"/>
                <a:gd name="T12" fmla="*/ 19 w 20"/>
                <a:gd name="T13" fmla="*/ 8 h 13"/>
                <a:gd name="T14" fmla="*/ 13 w 20"/>
                <a:gd name="T15" fmla="*/ 11 h 13"/>
                <a:gd name="T16" fmla="*/ 9 w 20"/>
                <a:gd name="T17" fmla="*/ 13 h 13"/>
                <a:gd name="T18" fmla="*/ 5 w 20"/>
                <a:gd name="T19" fmla="*/ 11 h 13"/>
                <a:gd name="T20" fmla="*/ 0 w 20"/>
                <a:gd name="T21" fmla="*/ 7 h 13"/>
                <a:gd name="T22" fmla="*/ 2 w 20"/>
                <a:gd name="T23" fmla="*/ 5 h 13"/>
                <a:gd name="T24" fmla="*/ 3 w 20"/>
                <a:gd name="T25" fmla="*/ 4 h 13"/>
                <a:gd name="T26" fmla="*/ 3 w 20"/>
                <a:gd name="T27" fmla="*/ 3 h 13"/>
                <a:gd name="T28" fmla="*/ 5 w 20"/>
                <a:gd name="T29" fmla="*/ 0 h 13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20" h="13">
                  <a:moveTo>
                    <a:pt x="5" y="0"/>
                  </a:moveTo>
                  <a:lnTo>
                    <a:pt x="12" y="1"/>
                  </a:lnTo>
                  <a:lnTo>
                    <a:pt x="20" y="3"/>
                  </a:lnTo>
                  <a:lnTo>
                    <a:pt x="20" y="4"/>
                  </a:lnTo>
                  <a:lnTo>
                    <a:pt x="20" y="7"/>
                  </a:lnTo>
                  <a:lnTo>
                    <a:pt x="19" y="8"/>
                  </a:lnTo>
                  <a:lnTo>
                    <a:pt x="13" y="11"/>
                  </a:lnTo>
                  <a:lnTo>
                    <a:pt x="9" y="13"/>
                  </a:lnTo>
                  <a:lnTo>
                    <a:pt x="5" y="11"/>
                  </a:lnTo>
                  <a:lnTo>
                    <a:pt x="0" y="7"/>
                  </a:lnTo>
                  <a:lnTo>
                    <a:pt x="2" y="5"/>
                  </a:lnTo>
                  <a:lnTo>
                    <a:pt x="3" y="4"/>
                  </a:lnTo>
                  <a:lnTo>
                    <a:pt x="3" y="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3713" y="2477"/>
              <a:ext cx="82" cy="33"/>
            </a:xfrm>
            <a:custGeom>
              <a:avLst/>
              <a:gdLst>
                <a:gd name="T0" fmla="*/ 4 w 82"/>
                <a:gd name="T1" fmla="*/ 0 h 33"/>
                <a:gd name="T2" fmla="*/ 11 w 82"/>
                <a:gd name="T3" fmla="*/ 1 h 33"/>
                <a:gd name="T4" fmla="*/ 15 w 82"/>
                <a:gd name="T5" fmla="*/ 3 h 33"/>
                <a:gd name="T6" fmla="*/ 18 w 82"/>
                <a:gd name="T7" fmla="*/ 7 h 33"/>
                <a:gd name="T8" fmla="*/ 21 w 82"/>
                <a:gd name="T9" fmla="*/ 11 h 33"/>
                <a:gd name="T10" fmla="*/ 28 w 82"/>
                <a:gd name="T11" fmla="*/ 5 h 33"/>
                <a:gd name="T12" fmla="*/ 35 w 82"/>
                <a:gd name="T13" fmla="*/ 1 h 33"/>
                <a:gd name="T14" fmla="*/ 47 w 82"/>
                <a:gd name="T15" fmla="*/ 4 h 33"/>
                <a:gd name="T16" fmla="*/ 58 w 82"/>
                <a:gd name="T17" fmla="*/ 4 h 33"/>
                <a:gd name="T18" fmla="*/ 64 w 82"/>
                <a:gd name="T19" fmla="*/ 4 h 33"/>
                <a:gd name="T20" fmla="*/ 70 w 82"/>
                <a:gd name="T21" fmla="*/ 5 h 33"/>
                <a:gd name="T22" fmla="*/ 74 w 82"/>
                <a:gd name="T23" fmla="*/ 7 h 33"/>
                <a:gd name="T24" fmla="*/ 80 w 82"/>
                <a:gd name="T25" fmla="*/ 10 h 33"/>
                <a:gd name="T26" fmla="*/ 81 w 82"/>
                <a:gd name="T27" fmla="*/ 10 h 33"/>
                <a:gd name="T28" fmla="*/ 82 w 82"/>
                <a:gd name="T29" fmla="*/ 10 h 33"/>
                <a:gd name="T30" fmla="*/ 81 w 82"/>
                <a:gd name="T31" fmla="*/ 13 h 33"/>
                <a:gd name="T32" fmla="*/ 80 w 82"/>
                <a:gd name="T33" fmla="*/ 15 h 33"/>
                <a:gd name="T34" fmla="*/ 74 w 82"/>
                <a:gd name="T35" fmla="*/ 21 h 33"/>
                <a:gd name="T36" fmla="*/ 65 w 82"/>
                <a:gd name="T37" fmla="*/ 25 h 33"/>
                <a:gd name="T38" fmla="*/ 54 w 82"/>
                <a:gd name="T39" fmla="*/ 30 h 33"/>
                <a:gd name="T40" fmla="*/ 41 w 82"/>
                <a:gd name="T41" fmla="*/ 33 h 33"/>
                <a:gd name="T42" fmla="*/ 30 w 82"/>
                <a:gd name="T43" fmla="*/ 33 h 33"/>
                <a:gd name="T44" fmla="*/ 18 w 82"/>
                <a:gd name="T45" fmla="*/ 33 h 33"/>
                <a:gd name="T46" fmla="*/ 15 w 82"/>
                <a:gd name="T47" fmla="*/ 30 h 33"/>
                <a:gd name="T48" fmla="*/ 12 w 82"/>
                <a:gd name="T49" fmla="*/ 28 h 33"/>
                <a:gd name="T50" fmla="*/ 10 w 82"/>
                <a:gd name="T51" fmla="*/ 25 h 33"/>
                <a:gd name="T52" fmla="*/ 10 w 82"/>
                <a:gd name="T53" fmla="*/ 21 h 33"/>
                <a:gd name="T54" fmla="*/ 7 w 82"/>
                <a:gd name="T55" fmla="*/ 20 h 33"/>
                <a:gd name="T56" fmla="*/ 5 w 82"/>
                <a:gd name="T57" fmla="*/ 20 h 33"/>
                <a:gd name="T58" fmla="*/ 5 w 82"/>
                <a:gd name="T59" fmla="*/ 18 h 33"/>
                <a:gd name="T60" fmla="*/ 4 w 82"/>
                <a:gd name="T61" fmla="*/ 15 h 33"/>
                <a:gd name="T62" fmla="*/ 7 w 82"/>
                <a:gd name="T63" fmla="*/ 15 h 33"/>
                <a:gd name="T64" fmla="*/ 8 w 82"/>
                <a:gd name="T65" fmla="*/ 15 h 33"/>
                <a:gd name="T66" fmla="*/ 4 w 82"/>
                <a:gd name="T67" fmla="*/ 13 h 33"/>
                <a:gd name="T68" fmla="*/ 0 w 82"/>
                <a:gd name="T69" fmla="*/ 10 h 33"/>
                <a:gd name="T70" fmla="*/ 0 w 82"/>
                <a:gd name="T71" fmla="*/ 8 h 33"/>
                <a:gd name="T72" fmla="*/ 0 w 82"/>
                <a:gd name="T73" fmla="*/ 8 h 33"/>
                <a:gd name="T74" fmla="*/ 4 w 82"/>
                <a:gd name="T75" fmla="*/ 7 h 33"/>
                <a:gd name="T76" fmla="*/ 7 w 82"/>
                <a:gd name="T77" fmla="*/ 5 h 33"/>
                <a:gd name="T78" fmla="*/ 5 w 82"/>
                <a:gd name="T79" fmla="*/ 3 h 33"/>
                <a:gd name="T80" fmla="*/ 4 w 82"/>
                <a:gd name="T81" fmla="*/ 0 h 33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82" h="33">
                  <a:moveTo>
                    <a:pt x="4" y="0"/>
                  </a:moveTo>
                  <a:lnTo>
                    <a:pt x="11" y="1"/>
                  </a:lnTo>
                  <a:lnTo>
                    <a:pt x="15" y="3"/>
                  </a:lnTo>
                  <a:lnTo>
                    <a:pt x="18" y="7"/>
                  </a:lnTo>
                  <a:lnTo>
                    <a:pt x="21" y="11"/>
                  </a:lnTo>
                  <a:lnTo>
                    <a:pt x="28" y="5"/>
                  </a:lnTo>
                  <a:lnTo>
                    <a:pt x="35" y="1"/>
                  </a:lnTo>
                  <a:lnTo>
                    <a:pt x="47" y="4"/>
                  </a:lnTo>
                  <a:lnTo>
                    <a:pt x="58" y="4"/>
                  </a:lnTo>
                  <a:lnTo>
                    <a:pt x="64" y="4"/>
                  </a:lnTo>
                  <a:lnTo>
                    <a:pt x="70" y="5"/>
                  </a:lnTo>
                  <a:lnTo>
                    <a:pt x="74" y="7"/>
                  </a:lnTo>
                  <a:lnTo>
                    <a:pt x="80" y="10"/>
                  </a:lnTo>
                  <a:lnTo>
                    <a:pt x="81" y="10"/>
                  </a:lnTo>
                  <a:lnTo>
                    <a:pt x="82" y="10"/>
                  </a:lnTo>
                  <a:lnTo>
                    <a:pt x="81" y="13"/>
                  </a:lnTo>
                  <a:lnTo>
                    <a:pt x="80" y="15"/>
                  </a:lnTo>
                  <a:lnTo>
                    <a:pt x="74" y="21"/>
                  </a:lnTo>
                  <a:lnTo>
                    <a:pt x="65" y="25"/>
                  </a:lnTo>
                  <a:lnTo>
                    <a:pt x="54" y="30"/>
                  </a:lnTo>
                  <a:lnTo>
                    <a:pt x="41" y="33"/>
                  </a:lnTo>
                  <a:lnTo>
                    <a:pt x="30" y="33"/>
                  </a:lnTo>
                  <a:lnTo>
                    <a:pt x="18" y="33"/>
                  </a:lnTo>
                  <a:lnTo>
                    <a:pt x="15" y="30"/>
                  </a:lnTo>
                  <a:lnTo>
                    <a:pt x="12" y="28"/>
                  </a:lnTo>
                  <a:lnTo>
                    <a:pt x="10" y="25"/>
                  </a:lnTo>
                  <a:lnTo>
                    <a:pt x="10" y="21"/>
                  </a:lnTo>
                  <a:lnTo>
                    <a:pt x="7" y="20"/>
                  </a:lnTo>
                  <a:lnTo>
                    <a:pt x="5" y="20"/>
                  </a:lnTo>
                  <a:lnTo>
                    <a:pt x="5" y="18"/>
                  </a:lnTo>
                  <a:lnTo>
                    <a:pt x="4" y="15"/>
                  </a:lnTo>
                  <a:lnTo>
                    <a:pt x="7" y="15"/>
                  </a:lnTo>
                  <a:lnTo>
                    <a:pt x="8" y="15"/>
                  </a:lnTo>
                  <a:lnTo>
                    <a:pt x="4" y="13"/>
                  </a:lnTo>
                  <a:lnTo>
                    <a:pt x="0" y="10"/>
                  </a:lnTo>
                  <a:lnTo>
                    <a:pt x="0" y="8"/>
                  </a:lnTo>
                  <a:lnTo>
                    <a:pt x="4" y="7"/>
                  </a:lnTo>
                  <a:lnTo>
                    <a:pt x="7" y="5"/>
                  </a:lnTo>
                  <a:lnTo>
                    <a:pt x="5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3244" y="2485"/>
              <a:ext cx="26" cy="17"/>
            </a:xfrm>
            <a:custGeom>
              <a:avLst/>
              <a:gdLst>
                <a:gd name="T0" fmla="*/ 17 w 26"/>
                <a:gd name="T1" fmla="*/ 0 h 17"/>
                <a:gd name="T2" fmla="*/ 22 w 26"/>
                <a:gd name="T3" fmla="*/ 3 h 17"/>
                <a:gd name="T4" fmla="*/ 26 w 26"/>
                <a:gd name="T5" fmla="*/ 9 h 17"/>
                <a:gd name="T6" fmla="*/ 25 w 26"/>
                <a:gd name="T7" fmla="*/ 12 h 17"/>
                <a:gd name="T8" fmla="*/ 25 w 26"/>
                <a:gd name="T9" fmla="*/ 15 h 17"/>
                <a:gd name="T10" fmla="*/ 13 w 26"/>
                <a:gd name="T11" fmla="*/ 16 h 17"/>
                <a:gd name="T12" fmla="*/ 3 w 26"/>
                <a:gd name="T13" fmla="*/ 17 h 17"/>
                <a:gd name="T14" fmla="*/ 2 w 26"/>
                <a:gd name="T15" fmla="*/ 16 h 17"/>
                <a:gd name="T16" fmla="*/ 0 w 26"/>
                <a:gd name="T17" fmla="*/ 15 h 17"/>
                <a:gd name="T18" fmla="*/ 0 w 26"/>
                <a:gd name="T19" fmla="*/ 13 h 17"/>
                <a:gd name="T20" fmla="*/ 0 w 26"/>
                <a:gd name="T21" fmla="*/ 10 h 17"/>
                <a:gd name="T22" fmla="*/ 9 w 26"/>
                <a:gd name="T23" fmla="*/ 6 h 17"/>
                <a:gd name="T24" fmla="*/ 17 w 26"/>
                <a:gd name="T25" fmla="*/ 0 h 17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6" h="17">
                  <a:moveTo>
                    <a:pt x="17" y="0"/>
                  </a:moveTo>
                  <a:lnTo>
                    <a:pt x="22" y="3"/>
                  </a:lnTo>
                  <a:lnTo>
                    <a:pt x="26" y="9"/>
                  </a:lnTo>
                  <a:lnTo>
                    <a:pt x="25" y="12"/>
                  </a:lnTo>
                  <a:lnTo>
                    <a:pt x="25" y="15"/>
                  </a:lnTo>
                  <a:lnTo>
                    <a:pt x="13" y="16"/>
                  </a:lnTo>
                  <a:lnTo>
                    <a:pt x="3" y="17"/>
                  </a:lnTo>
                  <a:lnTo>
                    <a:pt x="2" y="16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9" y="6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3167" y="2487"/>
              <a:ext cx="52" cy="23"/>
            </a:xfrm>
            <a:custGeom>
              <a:avLst/>
              <a:gdLst>
                <a:gd name="T0" fmla="*/ 17 w 52"/>
                <a:gd name="T1" fmla="*/ 0 h 23"/>
                <a:gd name="T2" fmla="*/ 26 w 52"/>
                <a:gd name="T3" fmla="*/ 1 h 23"/>
                <a:gd name="T4" fmla="*/ 35 w 52"/>
                <a:gd name="T5" fmla="*/ 4 h 23"/>
                <a:gd name="T6" fmla="*/ 43 w 52"/>
                <a:gd name="T7" fmla="*/ 13 h 23"/>
                <a:gd name="T8" fmla="*/ 52 w 52"/>
                <a:gd name="T9" fmla="*/ 18 h 23"/>
                <a:gd name="T10" fmla="*/ 50 w 52"/>
                <a:gd name="T11" fmla="*/ 20 h 23"/>
                <a:gd name="T12" fmla="*/ 50 w 52"/>
                <a:gd name="T13" fmla="*/ 21 h 23"/>
                <a:gd name="T14" fmla="*/ 49 w 52"/>
                <a:gd name="T15" fmla="*/ 21 h 23"/>
                <a:gd name="T16" fmla="*/ 47 w 52"/>
                <a:gd name="T17" fmla="*/ 21 h 23"/>
                <a:gd name="T18" fmla="*/ 35 w 52"/>
                <a:gd name="T19" fmla="*/ 18 h 23"/>
                <a:gd name="T20" fmla="*/ 19 w 52"/>
                <a:gd name="T21" fmla="*/ 15 h 23"/>
                <a:gd name="T22" fmla="*/ 15 w 52"/>
                <a:gd name="T23" fmla="*/ 18 h 23"/>
                <a:gd name="T24" fmla="*/ 12 w 52"/>
                <a:gd name="T25" fmla="*/ 20 h 23"/>
                <a:gd name="T26" fmla="*/ 7 w 52"/>
                <a:gd name="T27" fmla="*/ 23 h 23"/>
                <a:gd name="T28" fmla="*/ 0 w 52"/>
                <a:gd name="T29" fmla="*/ 23 h 23"/>
                <a:gd name="T30" fmla="*/ 7 w 52"/>
                <a:gd name="T31" fmla="*/ 11 h 23"/>
                <a:gd name="T32" fmla="*/ 17 w 52"/>
                <a:gd name="T33" fmla="*/ 0 h 23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2" h="23">
                  <a:moveTo>
                    <a:pt x="17" y="0"/>
                  </a:moveTo>
                  <a:lnTo>
                    <a:pt x="26" y="1"/>
                  </a:lnTo>
                  <a:lnTo>
                    <a:pt x="35" y="4"/>
                  </a:lnTo>
                  <a:lnTo>
                    <a:pt x="43" y="13"/>
                  </a:lnTo>
                  <a:lnTo>
                    <a:pt x="52" y="18"/>
                  </a:lnTo>
                  <a:lnTo>
                    <a:pt x="50" y="20"/>
                  </a:lnTo>
                  <a:lnTo>
                    <a:pt x="50" y="21"/>
                  </a:lnTo>
                  <a:lnTo>
                    <a:pt x="49" y="21"/>
                  </a:lnTo>
                  <a:lnTo>
                    <a:pt x="47" y="21"/>
                  </a:lnTo>
                  <a:lnTo>
                    <a:pt x="35" y="18"/>
                  </a:lnTo>
                  <a:lnTo>
                    <a:pt x="19" y="15"/>
                  </a:lnTo>
                  <a:lnTo>
                    <a:pt x="15" y="18"/>
                  </a:lnTo>
                  <a:lnTo>
                    <a:pt x="12" y="20"/>
                  </a:lnTo>
                  <a:lnTo>
                    <a:pt x="7" y="23"/>
                  </a:lnTo>
                  <a:lnTo>
                    <a:pt x="0" y="23"/>
                  </a:lnTo>
                  <a:lnTo>
                    <a:pt x="7" y="11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3864" y="2567"/>
              <a:ext cx="14" cy="10"/>
            </a:xfrm>
            <a:custGeom>
              <a:avLst/>
              <a:gdLst>
                <a:gd name="T0" fmla="*/ 0 w 14"/>
                <a:gd name="T1" fmla="*/ 0 h 10"/>
                <a:gd name="T2" fmla="*/ 7 w 14"/>
                <a:gd name="T3" fmla="*/ 1 h 10"/>
                <a:gd name="T4" fmla="*/ 13 w 14"/>
                <a:gd name="T5" fmla="*/ 3 h 10"/>
                <a:gd name="T6" fmla="*/ 14 w 14"/>
                <a:gd name="T7" fmla="*/ 5 h 10"/>
                <a:gd name="T8" fmla="*/ 14 w 14"/>
                <a:gd name="T9" fmla="*/ 7 h 10"/>
                <a:gd name="T10" fmla="*/ 14 w 14"/>
                <a:gd name="T11" fmla="*/ 8 h 10"/>
                <a:gd name="T12" fmla="*/ 14 w 14"/>
                <a:gd name="T13" fmla="*/ 10 h 10"/>
                <a:gd name="T14" fmla="*/ 14 w 14"/>
                <a:gd name="T15" fmla="*/ 10 h 10"/>
                <a:gd name="T16" fmla="*/ 13 w 14"/>
                <a:gd name="T17" fmla="*/ 10 h 10"/>
                <a:gd name="T18" fmla="*/ 4 w 14"/>
                <a:gd name="T19" fmla="*/ 5 h 10"/>
                <a:gd name="T20" fmla="*/ 0 w 14"/>
                <a:gd name="T21" fmla="*/ 0 h 1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" h="10">
                  <a:moveTo>
                    <a:pt x="0" y="0"/>
                  </a:moveTo>
                  <a:lnTo>
                    <a:pt x="7" y="1"/>
                  </a:lnTo>
                  <a:lnTo>
                    <a:pt x="13" y="3"/>
                  </a:lnTo>
                  <a:lnTo>
                    <a:pt x="14" y="5"/>
                  </a:lnTo>
                  <a:lnTo>
                    <a:pt x="14" y="7"/>
                  </a:lnTo>
                  <a:lnTo>
                    <a:pt x="14" y="8"/>
                  </a:lnTo>
                  <a:lnTo>
                    <a:pt x="14" y="10"/>
                  </a:lnTo>
                  <a:lnTo>
                    <a:pt x="13" y="10"/>
                  </a:lnTo>
                  <a:lnTo>
                    <a:pt x="4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655" y="2577"/>
              <a:ext cx="17" cy="18"/>
            </a:xfrm>
            <a:custGeom>
              <a:avLst/>
              <a:gdLst>
                <a:gd name="T0" fmla="*/ 4 w 17"/>
                <a:gd name="T1" fmla="*/ 0 h 18"/>
                <a:gd name="T2" fmla="*/ 5 w 17"/>
                <a:gd name="T3" fmla="*/ 1 h 18"/>
                <a:gd name="T4" fmla="*/ 5 w 17"/>
                <a:gd name="T5" fmla="*/ 4 h 18"/>
                <a:gd name="T6" fmla="*/ 11 w 17"/>
                <a:gd name="T7" fmla="*/ 3 h 18"/>
                <a:gd name="T8" fmla="*/ 17 w 17"/>
                <a:gd name="T9" fmla="*/ 3 h 18"/>
                <a:gd name="T10" fmla="*/ 17 w 17"/>
                <a:gd name="T11" fmla="*/ 5 h 18"/>
                <a:gd name="T12" fmla="*/ 17 w 17"/>
                <a:gd name="T13" fmla="*/ 8 h 18"/>
                <a:gd name="T14" fmla="*/ 15 w 17"/>
                <a:gd name="T15" fmla="*/ 10 h 18"/>
                <a:gd name="T16" fmla="*/ 14 w 17"/>
                <a:gd name="T17" fmla="*/ 13 h 18"/>
                <a:gd name="T18" fmla="*/ 10 w 17"/>
                <a:gd name="T19" fmla="*/ 14 h 18"/>
                <a:gd name="T20" fmla="*/ 5 w 17"/>
                <a:gd name="T21" fmla="*/ 18 h 18"/>
                <a:gd name="T22" fmla="*/ 4 w 17"/>
                <a:gd name="T23" fmla="*/ 17 h 18"/>
                <a:gd name="T24" fmla="*/ 3 w 17"/>
                <a:gd name="T25" fmla="*/ 17 h 18"/>
                <a:gd name="T26" fmla="*/ 1 w 17"/>
                <a:gd name="T27" fmla="*/ 10 h 18"/>
                <a:gd name="T28" fmla="*/ 0 w 17"/>
                <a:gd name="T29" fmla="*/ 4 h 18"/>
                <a:gd name="T30" fmla="*/ 3 w 17"/>
                <a:gd name="T31" fmla="*/ 1 h 18"/>
                <a:gd name="T32" fmla="*/ 4 w 17"/>
                <a:gd name="T33" fmla="*/ 0 h 18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7" h="18">
                  <a:moveTo>
                    <a:pt x="4" y="0"/>
                  </a:moveTo>
                  <a:lnTo>
                    <a:pt x="5" y="1"/>
                  </a:lnTo>
                  <a:lnTo>
                    <a:pt x="5" y="4"/>
                  </a:lnTo>
                  <a:lnTo>
                    <a:pt x="11" y="3"/>
                  </a:lnTo>
                  <a:lnTo>
                    <a:pt x="17" y="3"/>
                  </a:lnTo>
                  <a:lnTo>
                    <a:pt x="17" y="5"/>
                  </a:lnTo>
                  <a:lnTo>
                    <a:pt x="17" y="8"/>
                  </a:lnTo>
                  <a:lnTo>
                    <a:pt x="15" y="10"/>
                  </a:lnTo>
                  <a:lnTo>
                    <a:pt x="14" y="13"/>
                  </a:lnTo>
                  <a:lnTo>
                    <a:pt x="10" y="14"/>
                  </a:lnTo>
                  <a:lnTo>
                    <a:pt x="5" y="18"/>
                  </a:lnTo>
                  <a:lnTo>
                    <a:pt x="4" y="17"/>
                  </a:lnTo>
                  <a:lnTo>
                    <a:pt x="3" y="17"/>
                  </a:lnTo>
                  <a:lnTo>
                    <a:pt x="1" y="10"/>
                  </a:lnTo>
                  <a:lnTo>
                    <a:pt x="0" y="4"/>
                  </a:lnTo>
                  <a:lnTo>
                    <a:pt x="3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3845" y="2580"/>
              <a:ext cx="70" cy="91"/>
            </a:xfrm>
            <a:custGeom>
              <a:avLst/>
              <a:gdLst>
                <a:gd name="T0" fmla="*/ 70 w 70"/>
                <a:gd name="T1" fmla="*/ 55 h 91"/>
                <a:gd name="T2" fmla="*/ 70 w 70"/>
                <a:gd name="T3" fmla="*/ 60 h 91"/>
                <a:gd name="T4" fmla="*/ 70 w 70"/>
                <a:gd name="T5" fmla="*/ 65 h 91"/>
                <a:gd name="T6" fmla="*/ 66 w 70"/>
                <a:gd name="T7" fmla="*/ 65 h 91"/>
                <a:gd name="T8" fmla="*/ 62 w 70"/>
                <a:gd name="T9" fmla="*/ 67 h 91"/>
                <a:gd name="T10" fmla="*/ 63 w 70"/>
                <a:gd name="T11" fmla="*/ 68 h 91"/>
                <a:gd name="T12" fmla="*/ 65 w 70"/>
                <a:gd name="T13" fmla="*/ 71 h 91"/>
                <a:gd name="T14" fmla="*/ 68 w 70"/>
                <a:gd name="T15" fmla="*/ 72 h 91"/>
                <a:gd name="T16" fmla="*/ 69 w 70"/>
                <a:gd name="T17" fmla="*/ 75 h 91"/>
                <a:gd name="T18" fmla="*/ 69 w 70"/>
                <a:gd name="T19" fmla="*/ 77 h 91"/>
                <a:gd name="T20" fmla="*/ 69 w 70"/>
                <a:gd name="T21" fmla="*/ 77 h 91"/>
                <a:gd name="T22" fmla="*/ 49 w 70"/>
                <a:gd name="T23" fmla="*/ 78 h 91"/>
                <a:gd name="T24" fmla="*/ 32 w 70"/>
                <a:gd name="T25" fmla="*/ 81 h 91"/>
                <a:gd name="T26" fmla="*/ 15 w 70"/>
                <a:gd name="T27" fmla="*/ 87 h 91"/>
                <a:gd name="T28" fmla="*/ 0 w 70"/>
                <a:gd name="T29" fmla="*/ 91 h 91"/>
                <a:gd name="T30" fmla="*/ 0 w 70"/>
                <a:gd name="T31" fmla="*/ 91 h 91"/>
                <a:gd name="T32" fmla="*/ 0 w 70"/>
                <a:gd name="T33" fmla="*/ 89 h 91"/>
                <a:gd name="T34" fmla="*/ 0 w 70"/>
                <a:gd name="T35" fmla="*/ 88 h 91"/>
                <a:gd name="T36" fmla="*/ 2 w 70"/>
                <a:gd name="T37" fmla="*/ 85 h 91"/>
                <a:gd name="T38" fmla="*/ 12 w 70"/>
                <a:gd name="T39" fmla="*/ 80 h 91"/>
                <a:gd name="T40" fmla="*/ 25 w 70"/>
                <a:gd name="T41" fmla="*/ 72 h 91"/>
                <a:gd name="T42" fmla="*/ 16 w 70"/>
                <a:gd name="T43" fmla="*/ 71 h 91"/>
                <a:gd name="T44" fmla="*/ 9 w 70"/>
                <a:gd name="T45" fmla="*/ 67 h 91"/>
                <a:gd name="T46" fmla="*/ 12 w 70"/>
                <a:gd name="T47" fmla="*/ 58 h 91"/>
                <a:gd name="T48" fmla="*/ 13 w 70"/>
                <a:gd name="T49" fmla="*/ 51 h 91"/>
                <a:gd name="T50" fmla="*/ 22 w 70"/>
                <a:gd name="T51" fmla="*/ 51 h 91"/>
                <a:gd name="T52" fmla="*/ 30 w 70"/>
                <a:gd name="T53" fmla="*/ 51 h 91"/>
                <a:gd name="T54" fmla="*/ 26 w 70"/>
                <a:gd name="T55" fmla="*/ 37 h 91"/>
                <a:gd name="T56" fmla="*/ 19 w 70"/>
                <a:gd name="T57" fmla="*/ 25 h 91"/>
                <a:gd name="T58" fmla="*/ 10 w 70"/>
                <a:gd name="T59" fmla="*/ 12 h 91"/>
                <a:gd name="T60" fmla="*/ 5 w 70"/>
                <a:gd name="T61" fmla="*/ 1 h 91"/>
                <a:gd name="T62" fmla="*/ 5 w 70"/>
                <a:gd name="T63" fmla="*/ 0 h 91"/>
                <a:gd name="T64" fmla="*/ 5 w 70"/>
                <a:gd name="T65" fmla="*/ 0 h 91"/>
                <a:gd name="T66" fmla="*/ 9 w 70"/>
                <a:gd name="T67" fmla="*/ 0 h 91"/>
                <a:gd name="T68" fmla="*/ 15 w 70"/>
                <a:gd name="T69" fmla="*/ 0 h 91"/>
                <a:gd name="T70" fmla="*/ 15 w 70"/>
                <a:gd name="T71" fmla="*/ 4 h 91"/>
                <a:gd name="T72" fmla="*/ 15 w 70"/>
                <a:gd name="T73" fmla="*/ 8 h 91"/>
                <a:gd name="T74" fmla="*/ 16 w 70"/>
                <a:gd name="T75" fmla="*/ 8 h 91"/>
                <a:gd name="T76" fmla="*/ 19 w 70"/>
                <a:gd name="T77" fmla="*/ 8 h 91"/>
                <a:gd name="T78" fmla="*/ 23 w 70"/>
                <a:gd name="T79" fmla="*/ 5 h 91"/>
                <a:gd name="T80" fmla="*/ 26 w 70"/>
                <a:gd name="T81" fmla="*/ 2 h 91"/>
                <a:gd name="T82" fmla="*/ 32 w 70"/>
                <a:gd name="T83" fmla="*/ 1 h 91"/>
                <a:gd name="T84" fmla="*/ 38 w 70"/>
                <a:gd name="T85" fmla="*/ 1 h 91"/>
                <a:gd name="T86" fmla="*/ 39 w 70"/>
                <a:gd name="T87" fmla="*/ 8 h 91"/>
                <a:gd name="T88" fmla="*/ 40 w 70"/>
                <a:gd name="T89" fmla="*/ 15 h 91"/>
                <a:gd name="T90" fmla="*/ 42 w 70"/>
                <a:gd name="T91" fmla="*/ 24 h 91"/>
                <a:gd name="T92" fmla="*/ 46 w 70"/>
                <a:gd name="T93" fmla="*/ 31 h 91"/>
                <a:gd name="T94" fmla="*/ 49 w 70"/>
                <a:gd name="T95" fmla="*/ 38 h 91"/>
                <a:gd name="T96" fmla="*/ 53 w 70"/>
                <a:gd name="T97" fmla="*/ 45 h 91"/>
                <a:gd name="T98" fmla="*/ 58 w 70"/>
                <a:gd name="T99" fmla="*/ 51 h 91"/>
                <a:gd name="T100" fmla="*/ 62 w 70"/>
                <a:gd name="T101" fmla="*/ 55 h 91"/>
                <a:gd name="T102" fmla="*/ 66 w 70"/>
                <a:gd name="T103" fmla="*/ 55 h 91"/>
                <a:gd name="T104" fmla="*/ 70 w 70"/>
                <a:gd name="T105" fmla="*/ 55 h 9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70" h="91">
                  <a:moveTo>
                    <a:pt x="70" y="55"/>
                  </a:moveTo>
                  <a:lnTo>
                    <a:pt x="70" y="60"/>
                  </a:lnTo>
                  <a:lnTo>
                    <a:pt x="70" y="65"/>
                  </a:lnTo>
                  <a:lnTo>
                    <a:pt x="66" y="65"/>
                  </a:lnTo>
                  <a:lnTo>
                    <a:pt x="62" y="67"/>
                  </a:lnTo>
                  <a:lnTo>
                    <a:pt x="63" y="68"/>
                  </a:lnTo>
                  <a:lnTo>
                    <a:pt x="65" y="71"/>
                  </a:lnTo>
                  <a:lnTo>
                    <a:pt x="68" y="72"/>
                  </a:lnTo>
                  <a:lnTo>
                    <a:pt x="69" y="75"/>
                  </a:lnTo>
                  <a:lnTo>
                    <a:pt x="69" y="77"/>
                  </a:lnTo>
                  <a:lnTo>
                    <a:pt x="49" y="78"/>
                  </a:lnTo>
                  <a:lnTo>
                    <a:pt x="32" y="81"/>
                  </a:lnTo>
                  <a:lnTo>
                    <a:pt x="15" y="87"/>
                  </a:lnTo>
                  <a:lnTo>
                    <a:pt x="0" y="91"/>
                  </a:lnTo>
                  <a:lnTo>
                    <a:pt x="0" y="89"/>
                  </a:lnTo>
                  <a:lnTo>
                    <a:pt x="0" y="88"/>
                  </a:lnTo>
                  <a:lnTo>
                    <a:pt x="2" y="85"/>
                  </a:lnTo>
                  <a:lnTo>
                    <a:pt x="12" y="80"/>
                  </a:lnTo>
                  <a:lnTo>
                    <a:pt x="25" y="72"/>
                  </a:lnTo>
                  <a:lnTo>
                    <a:pt x="16" y="71"/>
                  </a:lnTo>
                  <a:lnTo>
                    <a:pt x="9" y="67"/>
                  </a:lnTo>
                  <a:lnTo>
                    <a:pt x="12" y="58"/>
                  </a:lnTo>
                  <a:lnTo>
                    <a:pt x="13" y="51"/>
                  </a:lnTo>
                  <a:lnTo>
                    <a:pt x="22" y="51"/>
                  </a:lnTo>
                  <a:lnTo>
                    <a:pt x="30" y="51"/>
                  </a:lnTo>
                  <a:lnTo>
                    <a:pt x="26" y="37"/>
                  </a:lnTo>
                  <a:lnTo>
                    <a:pt x="19" y="25"/>
                  </a:lnTo>
                  <a:lnTo>
                    <a:pt x="10" y="12"/>
                  </a:lnTo>
                  <a:lnTo>
                    <a:pt x="5" y="1"/>
                  </a:lnTo>
                  <a:lnTo>
                    <a:pt x="5" y="0"/>
                  </a:lnTo>
                  <a:lnTo>
                    <a:pt x="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6" y="8"/>
                  </a:lnTo>
                  <a:lnTo>
                    <a:pt x="19" y="8"/>
                  </a:lnTo>
                  <a:lnTo>
                    <a:pt x="23" y="5"/>
                  </a:lnTo>
                  <a:lnTo>
                    <a:pt x="26" y="2"/>
                  </a:lnTo>
                  <a:lnTo>
                    <a:pt x="32" y="1"/>
                  </a:lnTo>
                  <a:lnTo>
                    <a:pt x="38" y="1"/>
                  </a:lnTo>
                  <a:lnTo>
                    <a:pt x="39" y="8"/>
                  </a:lnTo>
                  <a:lnTo>
                    <a:pt x="40" y="15"/>
                  </a:lnTo>
                  <a:lnTo>
                    <a:pt x="42" y="24"/>
                  </a:lnTo>
                  <a:lnTo>
                    <a:pt x="46" y="31"/>
                  </a:lnTo>
                  <a:lnTo>
                    <a:pt x="49" y="38"/>
                  </a:lnTo>
                  <a:lnTo>
                    <a:pt x="53" y="45"/>
                  </a:lnTo>
                  <a:lnTo>
                    <a:pt x="58" y="51"/>
                  </a:lnTo>
                  <a:lnTo>
                    <a:pt x="62" y="55"/>
                  </a:lnTo>
                  <a:lnTo>
                    <a:pt x="66" y="55"/>
                  </a:lnTo>
                  <a:lnTo>
                    <a:pt x="70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2359" y="2610"/>
              <a:ext cx="9" cy="4"/>
            </a:xfrm>
            <a:custGeom>
              <a:avLst/>
              <a:gdLst>
                <a:gd name="T0" fmla="*/ 0 w 9"/>
                <a:gd name="T1" fmla="*/ 0 h 4"/>
                <a:gd name="T2" fmla="*/ 4 w 9"/>
                <a:gd name="T3" fmla="*/ 0 h 4"/>
                <a:gd name="T4" fmla="*/ 9 w 9"/>
                <a:gd name="T5" fmla="*/ 0 h 4"/>
                <a:gd name="T6" fmla="*/ 7 w 9"/>
                <a:gd name="T7" fmla="*/ 1 h 4"/>
                <a:gd name="T8" fmla="*/ 7 w 9"/>
                <a:gd name="T9" fmla="*/ 2 h 4"/>
                <a:gd name="T10" fmla="*/ 6 w 9"/>
                <a:gd name="T11" fmla="*/ 2 h 4"/>
                <a:gd name="T12" fmla="*/ 4 w 9"/>
                <a:gd name="T13" fmla="*/ 2 h 4"/>
                <a:gd name="T14" fmla="*/ 2 w 9"/>
                <a:gd name="T15" fmla="*/ 4 h 4"/>
                <a:gd name="T16" fmla="*/ 0 w 9"/>
                <a:gd name="T17" fmla="*/ 4 h 4"/>
                <a:gd name="T18" fmla="*/ 0 w 9"/>
                <a:gd name="T19" fmla="*/ 2 h 4"/>
                <a:gd name="T20" fmla="*/ 0 w 9"/>
                <a:gd name="T21" fmla="*/ 0 h 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4" y="0"/>
                  </a:lnTo>
                  <a:lnTo>
                    <a:pt x="9" y="0"/>
                  </a:lnTo>
                  <a:lnTo>
                    <a:pt x="7" y="1"/>
                  </a:lnTo>
                  <a:lnTo>
                    <a:pt x="7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3798" y="2611"/>
              <a:ext cx="49" cy="40"/>
            </a:xfrm>
            <a:custGeom>
              <a:avLst/>
              <a:gdLst>
                <a:gd name="T0" fmla="*/ 23 w 49"/>
                <a:gd name="T1" fmla="*/ 0 h 40"/>
                <a:gd name="T2" fmla="*/ 36 w 49"/>
                <a:gd name="T3" fmla="*/ 1 h 40"/>
                <a:gd name="T4" fmla="*/ 49 w 49"/>
                <a:gd name="T5" fmla="*/ 1 h 40"/>
                <a:gd name="T6" fmla="*/ 49 w 49"/>
                <a:gd name="T7" fmla="*/ 3 h 40"/>
                <a:gd name="T8" fmla="*/ 49 w 49"/>
                <a:gd name="T9" fmla="*/ 3 h 40"/>
                <a:gd name="T10" fmla="*/ 45 w 49"/>
                <a:gd name="T11" fmla="*/ 14 h 40"/>
                <a:gd name="T12" fmla="*/ 42 w 49"/>
                <a:gd name="T13" fmla="*/ 27 h 40"/>
                <a:gd name="T14" fmla="*/ 35 w 49"/>
                <a:gd name="T15" fmla="*/ 31 h 40"/>
                <a:gd name="T16" fmla="*/ 25 w 49"/>
                <a:gd name="T17" fmla="*/ 36 h 40"/>
                <a:gd name="T18" fmla="*/ 20 w 49"/>
                <a:gd name="T19" fmla="*/ 39 h 40"/>
                <a:gd name="T20" fmla="*/ 15 w 49"/>
                <a:gd name="T21" fmla="*/ 40 h 40"/>
                <a:gd name="T22" fmla="*/ 10 w 49"/>
                <a:gd name="T23" fmla="*/ 40 h 40"/>
                <a:gd name="T24" fmla="*/ 6 w 49"/>
                <a:gd name="T25" fmla="*/ 40 h 40"/>
                <a:gd name="T26" fmla="*/ 3 w 49"/>
                <a:gd name="T27" fmla="*/ 39 h 40"/>
                <a:gd name="T28" fmla="*/ 0 w 49"/>
                <a:gd name="T29" fmla="*/ 37 h 40"/>
                <a:gd name="T30" fmla="*/ 5 w 49"/>
                <a:gd name="T31" fmla="*/ 23 h 40"/>
                <a:gd name="T32" fmla="*/ 10 w 49"/>
                <a:gd name="T33" fmla="*/ 9 h 40"/>
                <a:gd name="T34" fmla="*/ 17 w 49"/>
                <a:gd name="T35" fmla="*/ 6 h 40"/>
                <a:gd name="T36" fmla="*/ 23 w 49"/>
                <a:gd name="T37" fmla="*/ 0 h 4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49" h="40">
                  <a:moveTo>
                    <a:pt x="23" y="0"/>
                  </a:moveTo>
                  <a:lnTo>
                    <a:pt x="36" y="1"/>
                  </a:lnTo>
                  <a:lnTo>
                    <a:pt x="49" y="1"/>
                  </a:lnTo>
                  <a:lnTo>
                    <a:pt x="49" y="3"/>
                  </a:lnTo>
                  <a:lnTo>
                    <a:pt x="45" y="14"/>
                  </a:lnTo>
                  <a:lnTo>
                    <a:pt x="42" y="27"/>
                  </a:lnTo>
                  <a:lnTo>
                    <a:pt x="35" y="31"/>
                  </a:lnTo>
                  <a:lnTo>
                    <a:pt x="25" y="36"/>
                  </a:lnTo>
                  <a:lnTo>
                    <a:pt x="20" y="39"/>
                  </a:lnTo>
                  <a:lnTo>
                    <a:pt x="15" y="40"/>
                  </a:lnTo>
                  <a:lnTo>
                    <a:pt x="10" y="40"/>
                  </a:lnTo>
                  <a:lnTo>
                    <a:pt x="6" y="40"/>
                  </a:lnTo>
                  <a:lnTo>
                    <a:pt x="3" y="39"/>
                  </a:lnTo>
                  <a:lnTo>
                    <a:pt x="0" y="37"/>
                  </a:lnTo>
                  <a:lnTo>
                    <a:pt x="5" y="23"/>
                  </a:lnTo>
                  <a:lnTo>
                    <a:pt x="10" y="9"/>
                  </a:lnTo>
                  <a:lnTo>
                    <a:pt x="17" y="6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2643" y="2620"/>
              <a:ext cx="12" cy="18"/>
            </a:xfrm>
            <a:custGeom>
              <a:avLst/>
              <a:gdLst>
                <a:gd name="T0" fmla="*/ 7 w 12"/>
                <a:gd name="T1" fmla="*/ 0 h 18"/>
                <a:gd name="T2" fmla="*/ 10 w 12"/>
                <a:gd name="T3" fmla="*/ 0 h 18"/>
                <a:gd name="T4" fmla="*/ 12 w 12"/>
                <a:gd name="T5" fmla="*/ 0 h 18"/>
                <a:gd name="T6" fmla="*/ 10 w 12"/>
                <a:gd name="T7" fmla="*/ 5 h 18"/>
                <a:gd name="T8" fmla="*/ 9 w 12"/>
                <a:gd name="T9" fmla="*/ 10 h 18"/>
                <a:gd name="T10" fmla="*/ 6 w 12"/>
                <a:gd name="T11" fmla="*/ 14 h 18"/>
                <a:gd name="T12" fmla="*/ 3 w 12"/>
                <a:gd name="T13" fmla="*/ 18 h 18"/>
                <a:gd name="T14" fmla="*/ 2 w 12"/>
                <a:gd name="T15" fmla="*/ 17 h 18"/>
                <a:gd name="T16" fmla="*/ 0 w 12"/>
                <a:gd name="T17" fmla="*/ 17 h 18"/>
                <a:gd name="T18" fmla="*/ 0 w 12"/>
                <a:gd name="T19" fmla="*/ 12 h 18"/>
                <a:gd name="T20" fmla="*/ 0 w 12"/>
                <a:gd name="T21" fmla="*/ 7 h 18"/>
                <a:gd name="T22" fmla="*/ 3 w 12"/>
                <a:gd name="T23" fmla="*/ 4 h 18"/>
                <a:gd name="T24" fmla="*/ 7 w 12"/>
                <a:gd name="T25" fmla="*/ 0 h 1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2" h="18">
                  <a:moveTo>
                    <a:pt x="7" y="0"/>
                  </a:moveTo>
                  <a:lnTo>
                    <a:pt x="10" y="0"/>
                  </a:lnTo>
                  <a:lnTo>
                    <a:pt x="12" y="0"/>
                  </a:lnTo>
                  <a:lnTo>
                    <a:pt x="10" y="5"/>
                  </a:lnTo>
                  <a:lnTo>
                    <a:pt x="9" y="10"/>
                  </a:lnTo>
                  <a:lnTo>
                    <a:pt x="6" y="14"/>
                  </a:lnTo>
                  <a:lnTo>
                    <a:pt x="3" y="18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4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3317" y="2654"/>
              <a:ext cx="63" cy="57"/>
            </a:xfrm>
            <a:custGeom>
              <a:avLst/>
              <a:gdLst>
                <a:gd name="T0" fmla="*/ 36 w 63"/>
                <a:gd name="T1" fmla="*/ 0 h 57"/>
                <a:gd name="T2" fmla="*/ 39 w 63"/>
                <a:gd name="T3" fmla="*/ 3 h 57"/>
                <a:gd name="T4" fmla="*/ 39 w 63"/>
                <a:gd name="T5" fmla="*/ 6 h 57"/>
                <a:gd name="T6" fmla="*/ 39 w 63"/>
                <a:gd name="T7" fmla="*/ 7 h 57"/>
                <a:gd name="T8" fmla="*/ 37 w 63"/>
                <a:gd name="T9" fmla="*/ 10 h 57"/>
                <a:gd name="T10" fmla="*/ 34 w 63"/>
                <a:gd name="T11" fmla="*/ 14 h 57"/>
                <a:gd name="T12" fmla="*/ 30 w 63"/>
                <a:gd name="T13" fmla="*/ 17 h 57"/>
                <a:gd name="T14" fmla="*/ 34 w 63"/>
                <a:gd name="T15" fmla="*/ 17 h 57"/>
                <a:gd name="T16" fmla="*/ 37 w 63"/>
                <a:gd name="T17" fmla="*/ 17 h 57"/>
                <a:gd name="T18" fmla="*/ 37 w 63"/>
                <a:gd name="T19" fmla="*/ 21 h 57"/>
                <a:gd name="T20" fmla="*/ 37 w 63"/>
                <a:gd name="T21" fmla="*/ 25 h 57"/>
                <a:gd name="T22" fmla="*/ 40 w 63"/>
                <a:gd name="T23" fmla="*/ 24 h 57"/>
                <a:gd name="T24" fmla="*/ 43 w 63"/>
                <a:gd name="T25" fmla="*/ 21 h 57"/>
                <a:gd name="T26" fmla="*/ 47 w 63"/>
                <a:gd name="T27" fmla="*/ 20 h 57"/>
                <a:gd name="T28" fmla="*/ 53 w 63"/>
                <a:gd name="T29" fmla="*/ 18 h 57"/>
                <a:gd name="T30" fmla="*/ 57 w 63"/>
                <a:gd name="T31" fmla="*/ 20 h 57"/>
                <a:gd name="T32" fmla="*/ 63 w 63"/>
                <a:gd name="T33" fmla="*/ 21 h 57"/>
                <a:gd name="T34" fmla="*/ 59 w 63"/>
                <a:gd name="T35" fmla="*/ 38 h 57"/>
                <a:gd name="T36" fmla="*/ 56 w 63"/>
                <a:gd name="T37" fmla="*/ 57 h 57"/>
                <a:gd name="T38" fmla="*/ 50 w 63"/>
                <a:gd name="T39" fmla="*/ 57 h 57"/>
                <a:gd name="T40" fmla="*/ 44 w 63"/>
                <a:gd name="T41" fmla="*/ 57 h 57"/>
                <a:gd name="T42" fmla="*/ 43 w 63"/>
                <a:gd name="T43" fmla="*/ 57 h 57"/>
                <a:gd name="T44" fmla="*/ 40 w 63"/>
                <a:gd name="T45" fmla="*/ 55 h 57"/>
                <a:gd name="T46" fmla="*/ 40 w 63"/>
                <a:gd name="T47" fmla="*/ 51 h 57"/>
                <a:gd name="T48" fmla="*/ 39 w 63"/>
                <a:gd name="T49" fmla="*/ 48 h 57"/>
                <a:gd name="T50" fmla="*/ 37 w 63"/>
                <a:gd name="T51" fmla="*/ 50 h 57"/>
                <a:gd name="T52" fmla="*/ 34 w 63"/>
                <a:gd name="T53" fmla="*/ 51 h 57"/>
                <a:gd name="T54" fmla="*/ 32 w 63"/>
                <a:gd name="T55" fmla="*/ 55 h 57"/>
                <a:gd name="T56" fmla="*/ 27 w 63"/>
                <a:gd name="T57" fmla="*/ 57 h 57"/>
                <a:gd name="T58" fmla="*/ 24 w 63"/>
                <a:gd name="T59" fmla="*/ 51 h 57"/>
                <a:gd name="T60" fmla="*/ 22 w 63"/>
                <a:gd name="T61" fmla="*/ 45 h 57"/>
                <a:gd name="T62" fmla="*/ 12 w 63"/>
                <a:gd name="T63" fmla="*/ 45 h 57"/>
                <a:gd name="T64" fmla="*/ 2 w 63"/>
                <a:gd name="T65" fmla="*/ 47 h 57"/>
                <a:gd name="T66" fmla="*/ 0 w 63"/>
                <a:gd name="T67" fmla="*/ 41 h 57"/>
                <a:gd name="T68" fmla="*/ 0 w 63"/>
                <a:gd name="T69" fmla="*/ 37 h 57"/>
                <a:gd name="T70" fmla="*/ 9 w 63"/>
                <a:gd name="T71" fmla="*/ 30 h 57"/>
                <a:gd name="T72" fmla="*/ 20 w 63"/>
                <a:gd name="T73" fmla="*/ 20 h 57"/>
                <a:gd name="T74" fmla="*/ 30 w 63"/>
                <a:gd name="T75" fmla="*/ 10 h 57"/>
                <a:gd name="T76" fmla="*/ 36 w 63"/>
                <a:gd name="T77" fmla="*/ 0 h 5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63" h="57">
                  <a:moveTo>
                    <a:pt x="36" y="0"/>
                  </a:moveTo>
                  <a:lnTo>
                    <a:pt x="39" y="3"/>
                  </a:lnTo>
                  <a:lnTo>
                    <a:pt x="39" y="6"/>
                  </a:lnTo>
                  <a:lnTo>
                    <a:pt x="39" y="7"/>
                  </a:lnTo>
                  <a:lnTo>
                    <a:pt x="37" y="10"/>
                  </a:lnTo>
                  <a:lnTo>
                    <a:pt x="34" y="14"/>
                  </a:lnTo>
                  <a:lnTo>
                    <a:pt x="30" y="17"/>
                  </a:lnTo>
                  <a:lnTo>
                    <a:pt x="34" y="17"/>
                  </a:lnTo>
                  <a:lnTo>
                    <a:pt x="37" y="17"/>
                  </a:lnTo>
                  <a:lnTo>
                    <a:pt x="37" y="21"/>
                  </a:lnTo>
                  <a:lnTo>
                    <a:pt x="37" y="25"/>
                  </a:lnTo>
                  <a:lnTo>
                    <a:pt x="40" y="24"/>
                  </a:lnTo>
                  <a:lnTo>
                    <a:pt x="43" y="21"/>
                  </a:lnTo>
                  <a:lnTo>
                    <a:pt x="47" y="20"/>
                  </a:lnTo>
                  <a:lnTo>
                    <a:pt x="53" y="18"/>
                  </a:lnTo>
                  <a:lnTo>
                    <a:pt x="57" y="20"/>
                  </a:lnTo>
                  <a:lnTo>
                    <a:pt x="63" y="21"/>
                  </a:lnTo>
                  <a:lnTo>
                    <a:pt x="59" y="38"/>
                  </a:lnTo>
                  <a:lnTo>
                    <a:pt x="56" y="57"/>
                  </a:lnTo>
                  <a:lnTo>
                    <a:pt x="50" y="57"/>
                  </a:lnTo>
                  <a:lnTo>
                    <a:pt x="44" y="57"/>
                  </a:lnTo>
                  <a:lnTo>
                    <a:pt x="43" y="57"/>
                  </a:lnTo>
                  <a:lnTo>
                    <a:pt x="40" y="55"/>
                  </a:lnTo>
                  <a:lnTo>
                    <a:pt x="40" y="51"/>
                  </a:lnTo>
                  <a:lnTo>
                    <a:pt x="39" y="48"/>
                  </a:lnTo>
                  <a:lnTo>
                    <a:pt x="37" y="50"/>
                  </a:lnTo>
                  <a:lnTo>
                    <a:pt x="34" y="51"/>
                  </a:lnTo>
                  <a:lnTo>
                    <a:pt x="32" y="55"/>
                  </a:lnTo>
                  <a:lnTo>
                    <a:pt x="27" y="57"/>
                  </a:lnTo>
                  <a:lnTo>
                    <a:pt x="24" y="51"/>
                  </a:lnTo>
                  <a:lnTo>
                    <a:pt x="22" y="45"/>
                  </a:lnTo>
                  <a:lnTo>
                    <a:pt x="12" y="45"/>
                  </a:lnTo>
                  <a:lnTo>
                    <a:pt x="2" y="47"/>
                  </a:lnTo>
                  <a:lnTo>
                    <a:pt x="0" y="41"/>
                  </a:lnTo>
                  <a:lnTo>
                    <a:pt x="0" y="37"/>
                  </a:lnTo>
                  <a:lnTo>
                    <a:pt x="9" y="30"/>
                  </a:lnTo>
                  <a:lnTo>
                    <a:pt x="20" y="20"/>
                  </a:lnTo>
                  <a:lnTo>
                    <a:pt x="30" y="10"/>
                  </a:ln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2987" y="2684"/>
              <a:ext cx="106" cy="85"/>
            </a:xfrm>
            <a:custGeom>
              <a:avLst/>
              <a:gdLst>
                <a:gd name="T0" fmla="*/ 43 w 106"/>
                <a:gd name="T1" fmla="*/ 0 h 85"/>
                <a:gd name="T2" fmla="*/ 39 w 106"/>
                <a:gd name="T3" fmla="*/ 3 h 85"/>
                <a:gd name="T4" fmla="*/ 33 w 106"/>
                <a:gd name="T5" fmla="*/ 7 h 85"/>
                <a:gd name="T6" fmla="*/ 26 w 106"/>
                <a:gd name="T7" fmla="*/ 8 h 85"/>
                <a:gd name="T8" fmla="*/ 20 w 106"/>
                <a:gd name="T9" fmla="*/ 11 h 85"/>
                <a:gd name="T10" fmla="*/ 15 w 106"/>
                <a:gd name="T11" fmla="*/ 14 h 85"/>
                <a:gd name="T12" fmla="*/ 9 w 106"/>
                <a:gd name="T13" fmla="*/ 17 h 85"/>
                <a:gd name="T14" fmla="*/ 5 w 106"/>
                <a:gd name="T15" fmla="*/ 21 h 85"/>
                <a:gd name="T16" fmla="*/ 0 w 106"/>
                <a:gd name="T17" fmla="*/ 27 h 85"/>
                <a:gd name="T18" fmla="*/ 2 w 106"/>
                <a:gd name="T19" fmla="*/ 28 h 85"/>
                <a:gd name="T20" fmla="*/ 2 w 106"/>
                <a:gd name="T21" fmla="*/ 30 h 85"/>
                <a:gd name="T22" fmla="*/ 10 w 106"/>
                <a:gd name="T23" fmla="*/ 28 h 85"/>
                <a:gd name="T24" fmla="*/ 17 w 106"/>
                <a:gd name="T25" fmla="*/ 27 h 85"/>
                <a:gd name="T26" fmla="*/ 22 w 106"/>
                <a:gd name="T27" fmla="*/ 23 h 85"/>
                <a:gd name="T28" fmla="*/ 29 w 106"/>
                <a:gd name="T29" fmla="*/ 20 h 85"/>
                <a:gd name="T30" fmla="*/ 45 w 106"/>
                <a:gd name="T31" fmla="*/ 25 h 85"/>
                <a:gd name="T32" fmla="*/ 63 w 106"/>
                <a:gd name="T33" fmla="*/ 31 h 85"/>
                <a:gd name="T34" fmla="*/ 62 w 106"/>
                <a:gd name="T35" fmla="*/ 33 h 85"/>
                <a:gd name="T36" fmla="*/ 62 w 106"/>
                <a:gd name="T37" fmla="*/ 34 h 85"/>
                <a:gd name="T38" fmla="*/ 50 w 106"/>
                <a:gd name="T39" fmla="*/ 37 h 85"/>
                <a:gd name="T40" fmla="*/ 42 w 106"/>
                <a:gd name="T41" fmla="*/ 41 h 85"/>
                <a:gd name="T42" fmla="*/ 33 w 106"/>
                <a:gd name="T43" fmla="*/ 45 h 85"/>
                <a:gd name="T44" fmla="*/ 27 w 106"/>
                <a:gd name="T45" fmla="*/ 51 h 85"/>
                <a:gd name="T46" fmla="*/ 22 w 106"/>
                <a:gd name="T47" fmla="*/ 58 h 85"/>
                <a:gd name="T48" fmla="*/ 17 w 106"/>
                <a:gd name="T49" fmla="*/ 65 h 85"/>
                <a:gd name="T50" fmla="*/ 13 w 106"/>
                <a:gd name="T51" fmla="*/ 74 h 85"/>
                <a:gd name="T52" fmla="*/ 10 w 106"/>
                <a:gd name="T53" fmla="*/ 84 h 85"/>
                <a:gd name="T54" fmla="*/ 10 w 106"/>
                <a:gd name="T55" fmla="*/ 85 h 85"/>
                <a:gd name="T56" fmla="*/ 12 w 106"/>
                <a:gd name="T57" fmla="*/ 85 h 85"/>
                <a:gd name="T58" fmla="*/ 17 w 106"/>
                <a:gd name="T59" fmla="*/ 85 h 85"/>
                <a:gd name="T60" fmla="*/ 23 w 106"/>
                <a:gd name="T61" fmla="*/ 85 h 85"/>
                <a:gd name="T62" fmla="*/ 30 w 106"/>
                <a:gd name="T63" fmla="*/ 70 h 85"/>
                <a:gd name="T64" fmla="*/ 37 w 106"/>
                <a:gd name="T65" fmla="*/ 55 h 85"/>
                <a:gd name="T66" fmla="*/ 43 w 106"/>
                <a:gd name="T67" fmla="*/ 50 h 85"/>
                <a:gd name="T68" fmla="*/ 49 w 106"/>
                <a:gd name="T69" fmla="*/ 45 h 85"/>
                <a:gd name="T70" fmla="*/ 56 w 106"/>
                <a:gd name="T71" fmla="*/ 41 h 85"/>
                <a:gd name="T72" fmla="*/ 66 w 106"/>
                <a:gd name="T73" fmla="*/ 38 h 85"/>
                <a:gd name="T74" fmla="*/ 66 w 106"/>
                <a:gd name="T75" fmla="*/ 40 h 85"/>
                <a:gd name="T76" fmla="*/ 66 w 106"/>
                <a:gd name="T77" fmla="*/ 41 h 85"/>
                <a:gd name="T78" fmla="*/ 67 w 106"/>
                <a:gd name="T79" fmla="*/ 48 h 85"/>
                <a:gd name="T80" fmla="*/ 66 w 106"/>
                <a:gd name="T81" fmla="*/ 54 h 85"/>
                <a:gd name="T82" fmla="*/ 65 w 106"/>
                <a:gd name="T83" fmla="*/ 60 h 85"/>
                <a:gd name="T84" fmla="*/ 63 w 106"/>
                <a:gd name="T85" fmla="*/ 65 h 85"/>
                <a:gd name="T86" fmla="*/ 70 w 106"/>
                <a:gd name="T87" fmla="*/ 65 h 85"/>
                <a:gd name="T88" fmla="*/ 77 w 106"/>
                <a:gd name="T89" fmla="*/ 67 h 85"/>
                <a:gd name="T90" fmla="*/ 85 w 106"/>
                <a:gd name="T91" fmla="*/ 58 h 85"/>
                <a:gd name="T92" fmla="*/ 92 w 106"/>
                <a:gd name="T93" fmla="*/ 48 h 85"/>
                <a:gd name="T94" fmla="*/ 97 w 106"/>
                <a:gd name="T95" fmla="*/ 51 h 85"/>
                <a:gd name="T96" fmla="*/ 105 w 106"/>
                <a:gd name="T97" fmla="*/ 50 h 85"/>
                <a:gd name="T98" fmla="*/ 106 w 106"/>
                <a:gd name="T99" fmla="*/ 48 h 85"/>
                <a:gd name="T100" fmla="*/ 106 w 106"/>
                <a:gd name="T101" fmla="*/ 47 h 85"/>
                <a:gd name="T102" fmla="*/ 87 w 106"/>
                <a:gd name="T103" fmla="*/ 35 h 85"/>
                <a:gd name="T104" fmla="*/ 70 w 106"/>
                <a:gd name="T105" fmla="*/ 25 h 85"/>
                <a:gd name="T106" fmla="*/ 72 w 106"/>
                <a:gd name="T107" fmla="*/ 20 h 85"/>
                <a:gd name="T108" fmla="*/ 73 w 106"/>
                <a:gd name="T109" fmla="*/ 15 h 85"/>
                <a:gd name="T110" fmla="*/ 66 w 106"/>
                <a:gd name="T111" fmla="*/ 8 h 85"/>
                <a:gd name="T112" fmla="*/ 59 w 106"/>
                <a:gd name="T113" fmla="*/ 3 h 85"/>
                <a:gd name="T114" fmla="*/ 52 w 106"/>
                <a:gd name="T115" fmla="*/ 1 h 85"/>
                <a:gd name="T116" fmla="*/ 43 w 106"/>
                <a:gd name="T117" fmla="*/ 0 h 8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06" h="85">
                  <a:moveTo>
                    <a:pt x="43" y="0"/>
                  </a:moveTo>
                  <a:lnTo>
                    <a:pt x="39" y="3"/>
                  </a:lnTo>
                  <a:lnTo>
                    <a:pt x="33" y="7"/>
                  </a:lnTo>
                  <a:lnTo>
                    <a:pt x="26" y="8"/>
                  </a:lnTo>
                  <a:lnTo>
                    <a:pt x="20" y="11"/>
                  </a:lnTo>
                  <a:lnTo>
                    <a:pt x="15" y="14"/>
                  </a:lnTo>
                  <a:lnTo>
                    <a:pt x="9" y="17"/>
                  </a:lnTo>
                  <a:lnTo>
                    <a:pt x="5" y="21"/>
                  </a:lnTo>
                  <a:lnTo>
                    <a:pt x="0" y="27"/>
                  </a:lnTo>
                  <a:lnTo>
                    <a:pt x="2" y="28"/>
                  </a:lnTo>
                  <a:lnTo>
                    <a:pt x="2" y="30"/>
                  </a:lnTo>
                  <a:lnTo>
                    <a:pt x="10" y="28"/>
                  </a:lnTo>
                  <a:lnTo>
                    <a:pt x="17" y="27"/>
                  </a:lnTo>
                  <a:lnTo>
                    <a:pt x="22" y="23"/>
                  </a:lnTo>
                  <a:lnTo>
                    <a:pt x="29" y="20"/>
                  </a:lnTo>
                  <a:lnTo>
                    <a:pt x="45" y="25"/>
                  </a:lnTo>
                  <a:lnTo>
                    <a:pt x="63" y="31"/>
                  </a:lnTo>
                  <a:lnTo>
                    <a:pt x="62" y="33"/>
                  </a:lnTo>
                  <a:lnTo>
                    <a:pt x="62" y="34"/>
                  </a:lnTo>
                  <a:lnTo>
                    <a:pt x="50" y="37"/>
                  </a:lnTo>
                  <a:lnTo>
                    <a:pt x="42" y="41"/>
                  </a:lnTo>
                  <a:lnTo>
                    <a:pt x="33" y="45"/>
                  </a:lnTo>
                  <a:lnTo>
                    <a:pt x="27" y="51"/>
                  </a:lnTo>
                  <a:lnTo>
                    <a:pt x="22" y="58"/>
                  </a:lnTo>
                  <a:lnTo>
                    <a:pt x="17" y="65"/>
                  </a:lnTo>
                  <a:lnTo>
                    <a:pt x="13" y="74"/>
                  </a:lnTo>
                  <a:lnTo>
                    <a:pt x="10" y="84"/>
                  </a:lnTo>
                  <a:lnTo>
                    <a:pt x="10" y="85"/>
                  </a:lnTo>
                  <a:lnTo>
                    <a:pt x="12" y="85"/>
                  </a:lnTo>
                  <a:lnTo>
                    <a:pt x="17" y="85"/>
                  </a:lnTo>
                  <a:lnTo>
                    <a:pt x="23" y="85"/>
                  </a:lnTo>
                  <a:lnTo>
                    <a:pt x="30" y="70"/>
                  </a:lnTo>
                  <a:lnTo>
                    <a:pt x="37" y="55"/>
                  </a:lnTo>
                  <a:lnTo>
                    <a:pt x="43" y="50"/>
                  </a:lnTo>
                  <a:lnTo>
                    <a:pt x="49" y="45"/>
                  </a:lnTo>
                  <a:lnTo>
                    <a:pt x="56" y="41"/>
                  </a:lnTo>
                  <a:lnTo>
                    <a:pt x="66" y="38"/>
                  </a:lnTo>
                  <a:lnTo>
                    <a:pt x="66" y="40"/>
                  </a:lnTo>
                  <a:lnTo>
                    <a:pt x="66" y="41"/>
                  </a:lnTo>
                  <a:lnTo>
                    <a:pt x="67" y="48"/>
                  </a:lnTo>
                  <a:lnTo>
                    <a:pt x="66" y="54"/>
                  </a:lnTo>
                  <a:lnTo>
                    <a:pt x="65" y="60"/>
                  </a:lnTo>
                  <a:lnTo>
                    <a:pt x="63" y="65"/>
                  </a:lnTo>
                  <a:lnTo>
                    <a:pt x="70" y="65"/>
                  </a:lnTo>
                  <a:lnTo>
                    <a:pt x="77" y="67"/>
                  </a:lnTo>
                  <a:lnTo>
                    <a:pt x="85" y="58"/>
                  </a:lnTo>
                  <a:lnTo>
                    <a:pt x="92" y="48"/>
                  </a:lnTo>
                  <a:lnTo>
                    <a:pt x="97" y="51"/>
                  </a:lnTo>
                  <a:lnTo>
                    <a:pt x="105" y="50"/>
                  </a:lnTo>
                  <a:lnTo>
                    <a:pt x="106" y="48"/>
                  </a:lnTo>
                  <a:lnTo>
                    <a:pt x="106" y="47"/>
                  </a:lnTo>
                  <a:lnTo>
                    <a:pt x="87" y="35"/>
                  </a:lnTo>
                  <a:lnTo>
                    <a:pt x="70" y="25"/>
                  </a:lnTo>
                  <a:lnTo>
                    <a:pt x="72" y="20"/>
                  </a:lnTo>
                  <a:lnTo>
                    <a:pt x="73" y="15"/>
                  </a:lnTo>
                  <a:lnTo>
                    <a:pt x="66" y="8"/>
                  </a:lnTo>
                  <a:lnTo>
                    <a:pt x="59" y="3"/>
                  </a:lnTo>
                  <a:lnTo>
                    <a:pt x="52" y="1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4170" y="2701"/>
              <a:ext cx="157" cy="90"/>
            </a:xfrm>
            <a:custGeom>
              <a:avLst/>
              <a:gdLst>
                <a:gd name="T0" fmla="*/ 51 w 157"/>
                <a:gd name="T1" fmla="*/ 20 h 90"/>
                <a:gd name="T2" fmla="*/ 39 w 157"/>
                <a:gd name="T3" fmla="*/ 14 h 90"/>
                <a:gd name="T4" fmla="*/ 29 w 157"/>
                <a:gd name="T5" fmla="*/ 14 h 90"/>
                <a:gd name="T6" fmla="*/ 22 w 157"/>
                <a:gd name="T7" fmla="*/ 23 h 90"/>
                <a:gd name="T8" fmla="*/ 17 w 157"/>
                <a:gd name="T9" fmla="*/ 31 h 90"/>
                <a:gd name="T10" fmla="*/ 11 w 157"/>
                <a:gd name="T11" fmla="*/ 46 h 90"/>
                <a:gd name="T12" fmla="*/ 11 w 157"/>
                <a:gd name="T13" fmla="*/ 70 h 90"/>
                <a:gd name="T14" fmla="*/ 5 w 157"/>
                <a:gd name="T15" fmla="*/ 87 h 90"/>
                <a:gd name="T16" fmla="*/ 9 w 157"/>
                <a:gd name="T17" fmla="*/ 88 h 90"/>
                <a:gd name="T18" fmla="*/ 29 w 157"/>
                <a:gd name="T19" fmla="*/ 84 h 90"/>
                <a:gd name="T20" fmla="*/ 57 w 157"/>
                <a:gd name="T21" fmla="*/ 74 h 90"/>
                <a:gd name="T22" fmla="*/ 75 w 157"/>
                <a:gd name="T23" fmla="*/ 67 h 90"/>
                <a:gd name="T24" fmla="*/ 82 w 157"/>
                <a:gd name="T25" fmla="*/ 67 h 90"/>
                <a:gd name="T26" fmla="*/ 91 w 157"/>
                <a:gd name="T27" fmla="*/ 70 h 90"/>
                <a:gd name="T28" fmla="*/ 99 w 157"/>
                <a:gd name="T29" fmla="*/ 78 h 90"/>
                <a:gd name="T30" fmla="*/ 118 w 157"/>
                <a:gd name="T31" fmla="*/ 81 h 90"/>
                <a:gd name="T32" fmla="*/ 144 w 157"/>
                <a:gd name="T33" fmla="*/ 78 h 90"/>
                <a:gd name="T34" fmla="*/ 157 w 157"/>
                <a:gd name="T35" fmla="*/ 76 h 90"/>
                <a:gd name="T36" fmla="*/ 149 w 157"/>
                <a:gd name="T37" fmla="*/ 70 h 90"/>
                <a:gd name="T38" fmla="*/ 142 w 157"/>
                <a:gd name="T39" fmla="*/ 61 h 90"/>
                <a:gd name="T40" fmla="*/ 135 w 157"/>
                <a:gd name="T41" fmla="*/ 53 h 90"/>
                <a:gd name="T42" fmla="*/ 119 w 157"/>
                <a:gd name="T43" fmla="*/ 47 h 90"/>
                <a:gd name="T44" fmla="*/ 107 w 157"/>
                <a:gd name="T45" fmla="*/ 38 h 90"/>
                <a:gd name="T46" fmla="*/ 101 w 157"/>
                <a:gd name="T47" fmla="*/ 31 h 90"/>
                <a:gd name="T48" fmla="*/ 101 w 157"/>
                <a:gd name="T49" fmla="*/ 26 h 90"/>
                <a:gd name="T50" fmla="*/ 105 w 157"/>
                <a:gd name="T51" fmla="*/ 21 h 90"/>
                <a:gd name="T52" fmla="*/ 109 w 157"/>
                <a:gd name="T53" fmla="*/ 20 h 90"/>
                <a:gd name="T54" fmla="*/ 107 w 157"/>
                <a:gd name="T55" fmla="*/ 17 h 90"/>
                <a:gd name="T56" fmla="*/ 111 w 157"/>
                <a:gd name="T57" fmla="*/ 13 h 90"/>
                <a:gd name="T58" fmla="*/ 117 w 157"/>
                <a:gd name="T59" fmla="*/ 4 h 90"/>
                <a:gd name="T60" fmla="*/ 111 w 157"/>
                <a:gd name="T61" fmla="*/ 1 h 90"/>
                <a:gd name="T62" fmla="*/ 101 w 157"/>
                <a:gd name="T63" fmla="*/ 6 h 90"/>
                <a:gd name="T64" fmla="*/ 84 w 157"/>
                <a:gd name="T65" fmla="*/ 14 h 90"/>
                <a:gd name="T66" fmla="*/ 75 w 157"/>
                <a:gd name="T67" fmla="*/ 18 h 90"/>
                <a:gd name="T68" fmla="*/ 79 w 157"/>
                <a:gd name="T69" fmla="*/ 21 h 90"/>
                <a:gd name="T70" fmla="*/ 82 w 157"/>
                <a:gd name="T71" fmla="*/ 24 h 90"/>
                <a:gd name="T72" fmla="*/ 82 w 157"/>
                <a:gd name="T73" fmla="*/ 31 h 90"/>
                <a:gd name="T74" fmla="*/ 75 w 157"/>
                <a:gd name="T75" fmla="*/ 36 h 90"/>
                <a:gd name="T76" fmla="*/ 67 w 157"/>
                <a:gd name="T77" fmla="*/ 40 h 90"/>
                <a:gd name="T78" fmla="*/ 58 w 157"/>
                <a:gd name="T79" fmla="*/ 31 h 9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157" h="90">
                  <a:moveTo>
                    <a:pt x="58" y="23"/>
                  </a:moveTo>
                  <a:lnTo>
                    <a:pt x="51" y="20"/>
                  </a:lnTo>
                  <a:lnTo>
                    <a:pt x="42" y="16"/>
                  </a:lnTo>
                  <a:lnTo>
                    <a:pt x="39" y="14"/>
                  </a:lnTo>
                  <a:lnTo>
                    <a:pt x="35" y="13"/>
                  </a:lnTo>
                  <a:lnTo>
                    <a:pt x="29" y="14"/>
                  </a:lnTo>
                  <a:lnTo>
                    <a:pt x="24" y="16"/>
                  </a:lnTo>
                  <a:lnTo>
                    <a:pt x="22" y="23"/>
                  </a:lnTo>
                  <a:lnTo>
                    <a:pt x="21" y="28"/>
                  </a:lnTo>
                  <a:lnTo>
                    <a:pt x="17" y="31"/>
                  </a:lnTo>
                  <a:lnTo>
                    <a:pt x="11" y="33"/>
                  </a:lnTo>
                  <a:lnTo>
                    <a:pt x="11" y="46"/>
                  </a:lnTo>
                  <a:lnTo>
                    <a:pt x="11" y="57"/>
                  </a:lnTo>
                  <a:lnTo>
                    <a:pt x="11" y="70"/>
                  </a:lnTo>
                  <a:lnTo>
                    <a:pt x="11" y="84"/>
                  </a:lnTo>
                  <a:lnTo>
                    <a:pt x="5" y="87"/>
                  </a:lnTo>
                  <a:lnTo>
                    <a:pt x="0" y="90"/>
                  </a:lnTo>
                  <a:lnTo>
                    <a:pt x="9" y="88"/>
                  </a:lnTo>
                  <a:lnTo>
                    <a:pt x="19" y="87"/>
                  </a:lnTo>
                  <a:lnTo>
                    <a:pt x="29" y="84"/>
                  </a:lnTo>
                  <a:lnTo>
                    <a:pt x="38" y="81"/>
                  </a:lnTo>
                  <a:lnTo>
                    <a:pt x="57" y="74"/>
                  </a:lnTo>
                  <a:lnTo>
                    <a:pt x="74" y="67"/>
                  </a:lnTo>
                  <a:lnTo>
                    <a:pt x="75" y="67"/>
                  </a:lnTo>
                  <a:lnTo>
                    <a:pt x="77" y="67"/>
                  </a:lnTo>
                  <a:lnTo>
                    <a:pt x="82" y="67"/>
                  </a:lnTo>
                  <a:lnTo>
                    <a:pt x="87" y="68"/>
                  </a:lnTo>
                  <a:lnTo>
                    <a:pt x="91" y="70"/>
                  </a:lnTo>
                  <a:lnTo>
                    <a:pt x="94" y="73"/>
                  </a:lnTo>
                  <a:lnTo>
                    <a:pt x="99" y="78"/>
                  </a:lnTo>
                  <a:lnTo>
                    <a:pt x="107" y="81"/>
                  </a:lnTo>
                  <a:lnTo>
                    <a:pt x="118" y="81"/>
                  </a:lnTo>
                  <a:lnTo>
                    <a:pt x="131" y="80"/>
                  </a:lnTo>
                  <a:lnTo>
                    <a:pt x="144" y="78"/>
                  </a:lnTo>
                  <a:lnTo>
                    <a:pt x="157" y="77"/>
                  </a:lnTo>
                  <a:lnTo>
                    <a:pt x="157" y="76"/>
                  </a:lnTo>
                  <a:lnTo>
                    <a:pt x="157" y="73"/>
                  </a:lnTo>
                  <a:lnTo>
                    <a:pt x="149" y="70"/>
                  </a:lnTo>
                  <a:lnTo>
                    <a:pt x="145" y="67"/>
                  </a:lnTo>
                  <a:lnTo>
                    <a:pt x="142" y="61"/>
                  </a:lnTo>
                  <a:lnTo>
                    <a:pt x="141" y="54"/>
                  </a:lnTo>
                  <a:lnTo>
                    <a:pt x="135" y="53"/>
                  </a:lnTo>
                  <a:lnTo>
                    <a:pt x="128" y="50"/>
                  </a:lnTo>
                  <a:lnTo>
                    <a:pt x="119" y="47"/>
                  </a:lnTo>
                  <a:lnTo>
                    <a:pt x="112" y="43"/>
                  </a:lnTo>
                  <a:lnTo>
                    <a:pt x="107" y="38"/>
                  </a:lnTo>
                  <a:lnTo>
                    <a:pt x="102" y="34"/>
                  </a:lnTo>
                  <a:lnTo>
                    <a:pt x="101" y="31"/>
                  </a:lnTo>
                  <a:lnTo>
                    <a:pt x="101" y="28"/>
                  </a:lnTo>
                  <a:lnTo>
                    <a:pt x="101" y="26"/>
                  </a:lnTo>
                  <a:lnTo>
                    <a:pt x="102" y="23"/>
                  </a:lnTo>
                  <a:lnTo>
                    <a:pt x="105" y="21"/>
                  </a:lnTo>
                  <a:lnTo>
                    <a:pt x="109" y="20"/>
                  </a:lnTo>
                  <a:lnTo>
                    <a:pt x="109" y="18"/>
                  </a:lnTo>
                  <a:lnTo>
                    <a:pt x="107" y="17"/>
                  </a:lnTo>
                  <a:lnTo>
                    <a:pt x="104" y="16"/>
                  </a:lnTo>
                  <a:lnTo>
                    <a:pt x="111" y="13"/>
                  </a:lnTo>
                  <a:lnTo>
                    <a:pt x="118" y="7"/>
                  </a:lnTo>
                  <a:lnTo>
                    <a:pt x="117" y="4"/>
                  </a:lnTo>
                  <a:lnTo>
                    <a:pt x="115" y="3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1" y="6"/>
                  </a:lnTo>
                  <a:lnTo>
                    <a:pt x="92" y="10"/>
                  </a:lnTo>
                  <a:lnTo>
                    <a:pt x="84" y="14"/>
                  </a:lnTo>
                  <a:lnTo>
                    <a:pt x="74" y="17"/>
                  </a:lnTo>
                  <a:lnTo>
                    <a:pt x="75" y="18"/>
                  </a:lnTo>
                  <a:lnTo>
                    <a:pt x="75" y="20"/>
                  </a:lnTo>
                  <a:lnTo>
                    <a:pt x="79" y="21"/>
                  </a:lnTo>
                  <a:lnTo>
                    <a:pt x="81" y="23"/>
                  </a:lnTo>
                  <a:lnTo>
                    <a:pt x="82" y="24"/>
                  </a:lnTo>
                  <a:lnTo>
                    <a:pt x="84" y="28"/>
                  </a:lnTo>
                  <a:lnTo>
                    <a:pt x="82" y="31"/>
                  </a:lnTo>
                  <a:lnTo>
                    <a:pt x="81" y="33"/>
                  </a:lnTo>
                  <a:lnTo>
                    <a:pt x="75" y="36"/>
                  </a:lnTo>
                  <a:lnTo>
                    <a:pt x="71" y="38"/>
                  </a:lnTo>
                  <a:lnTo>
                    <a:pt x="67" y="40"/>
                  </a:lnTo>
                  <a:lnTo>
                    <a:pt x="59" y="40"/>
                  </a:lnTo>
                  <a:lnTo>
                    <a:pt x="58" y="31"/>
                  </a:lnTo>
                  <a:lnTo>
                    <a:pt x="58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4365" y="2705"/>
              <a:ext cx="97" cy="132"/>
            </a:xfrm>
            <a:custGeom>
              <a:avLst/>
              <a:gdLst>
                <a:gd name="T0" fmla="*/ 43 w 97"/>
                <a:gd name="T1" fmla="*/ 24 h 132"/>
                <a:gd name="T2" fmla="*/ 53 w 97"/>
                <a:gd name="T3" fmla="*/ 24 h 132"/>
                <a:gd name="T4" fmla="*/ 61 w 97"/>
                <a:gd name="T5" fmla="*/ 23 h 132"/>
                <a:gd name="T6" fmla="*/ 61 w 97"/>
                <a:gd name="T7" fmla="*/ 14 h 132"/>
                <a:gd name="T8" fmla="*/ 60 w 97"/>
                <a:gd name="T9" fmla="*/ 4 h 132"/>
                <a:gd name="T10" fmla="*/ 56 w 97"/>
                <a:gd name="T11" fmla="*/ 2 h 132"/>
                <a:gd name="T12" fmla="*/ 52 w 97"/>
                <a:gd name="T13" fmla="*/ 0 h 132"/>
                <a:gd name="T14" fmla="*/ 37 w 97"/>
                <a:gd name="T15" fmla="*/ 6 h 132"/>
                <a:gd name="T16" fmla="*/ 23 w 97"/>
                <a:gd name="T17" fmla="*/ 12 h 132"/>
                <a:gd name="T18" fmla="*/ 17 w 97"/>
                <a:gd name="T19" fmla="*/ 14 h 132"/>
                <a:gd name="T20" fmla="*/ 12 w 97"/>
                <a:gd name="T21" fmla="*/ 17 h 132"/>
                <a:gd name="T22" fmla="*/ 6 w 97"/>
                <a:gd name="T23" fmla="*/ 22 h 132"/>
                <a:gd name="T24" fmla="*/ 0 w 97"/>
                <a:gd name="T25" fmla="*/ 27 h 132"/>
                <a:gd name="T26" fmla="*/ 2 w 97"/>
                <a:gd name="T27" fmla="*/ 33 h 132"/>
                <a:gd name="T28" fmla="*/ 3 w 97"/>
                <a:gd name="T29" fmla="*/ 36 h 132"/>
                <a:gd name="T30" fmla="*/ 6 w 97"/>
                <a:gd name="T31" fmla="*/ 37 h 132"/>
                <a:gd name="T32" fmla="*/ 7 w 97"/>
                <a:gd name="T33" fmla="*/ 40 h 132"/>
                <a:gd name="T34" fmla="*/ 13 w 97"/>
                <a:gd name="T35" fmla="*/ 43 h 132"/>
                <a:gd name="T36" fmla="*/ 19 w 97"/>
                <a:gd name="T37" fmla="*/ 47 h 132"/>
                <a:gd name="T38" fmla="*/ 24 w 97"/>
                <a:gd name="T39" fmla="*/ 59 h 132"/>
                <a:gd name="T40" fmla="*/ 27 w 97"/>
                <a:gd name="T41" fmla="*/ 67 h 132"/>
                <a:gd name="T42" fmla="*/ 30 w 97"/>
                <a:gd name="T43" fmla="*/ 72 h 132"/>
                <a:gd name="T44" fmla="*/ 34 w 97"/>
                <a:gd name="T45" fmla="*/ 76 h 132"/>
                <a:gd name="T46" fmla="*/ 42 w 97"/>
                <a:gd name="T47" fmla="*/ 79 h 132"/>
                <a:gd name="T48" fmla="*/ 52 w 97"/>
                <a:gd name="T49" fmla="*/ 82 h 132"/>
                <a:gd name="T50" fmla="*/ 49 w 97"/>
                <a:gd name="T51" fmla="*/ 87 h 132"/>
                <a:gd name="T52" fmla="*/ 44 w 97"/>
                <a:gd name="T53" fmla="*/ 90 h 132"/>
                <a:gd name="T54" fmla="*/ 39 w 97"/>
                <a:gd name="T55" fmla="*/ 93 h 132"/>
                <a:gd name="T56" fmla="*/ 33 w 97"/>
                <a:gd name="T57" fmla="*/ 96 h 132"/>
                <a:gd name="T58" fmla="*/ 33 w 97"/>
                <a:gd name="T59" fmla="*/ 100 h 132"/>
                <a:gd name="T60" fmla="*/ 33 w 97"/>
                <a:gd name="T61" fmla="*/ 104 h 132"/>
                <a:gd name="T62" fmla="*/ 39 w 97"/>
                <a:gd name="T63" fmla="*/ 112 h 132"/>
                <a:gd name="T64" fmla="*/ 43 w 97"/>
                <a:gd name="T65" fmla="*/ 117 h 132"/>
                <a:gd name="T66" fmla="*/ 49 w 97"/>
                <a:gd name="T67" fmla="*/ 122 h 132"/>
                <a:gd name="T68" fmla="*/ 54 w 97"/>
                <a:gd name="T69" fmla="*/ 126 h 132"/>
                <a:gd name="T70" fmla="*/ 61 w 97"/>
                <a:gd name="T71" fmla="*/ 129 h 132"/>
                <a:gd name="T72" fmla="*/ 70 w 97"/>
                <a:gd name="T73" fmla="*/ 132 h 132"/>
                <a:gd name="T74" fmla="*/ 80 w 97"/>
                <a:gd name="T75" fmla="*/ 132 h 132"/>
                <a:gd name="T76" fmla="*/ 93 w 97"/>
                <a:gd name="T77" fmla="*/ 132 h 132"/>
                <a:gd name="T78" fmla="*/ 96 w 97"/>
                <a:gd name="T79" fmla="*/ 129 h 132"/>
                <a:gd name="T80" fmla="*/ 97 w 97"/>
                <a:gd name="T81" fmla="*/ 126 h 132"/>
                <a:gd name="T82" fmla="*/ 96 w 97"/>
                <a:gd name="T83" fmla="*/ 124 h 132"/>
                <a:gd name="T84" fmla="*/ 94 w 97"/>
                <a:gd name="T85" fmla="*/ 122 h 132"/>
                <a:gd name="T86" fmla="*/ 90 w 97"/>
                <a:gd name="T87" fmla="*/ 120 h 132"/>
                <a:gd name="T88" fmla="*/ 84 w 97"/>
                <a:gd name="T89" fmla="*/ 119 h 132"/>
                <a:gd name="T90" fmla="*/ 83 w 97"/>
                <a:gd name="T91" fmla="*/ 104 h 132"/>
                <a:gd name="T92" fmla="*/ 80 w 97"/>
                <a:gd name="T93" fmla="*/ 90 h 132"/>
                <a:gd name="T94" fmla="*/ 76 w 97"/>
                <a:gd name="T95" fmla="*/ 80 h 132"/>
                <a:gd name="T96" fmla="*/ 70 w 97"/>
                <a:gd name="T97" fmla="*/ 70 h 132"/>
                <a:gd name="T98" fmla="*/ 57 w 97"/>
                <a:gd name="T99" fmla="*/ 53 h 132"/>
                <a:gd name="T100" fmla="*/ 43 w 97"/>
                <a:gd name="T101" fmla="*/ 36 h 132"/>
                <a:gd name="T102" fmla="*/ 43 w 97"/>
                <a:gd name="T103" fmla="*/ 30 h 132"/>
                <a:gd name="T104" fmla="*/ 43 w 97"/>
                <a:gd name="T105" fmla="*/ 24 h 13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97" h="132">
                  <a:moveTo>
                    <a:pt x="43" y="24"/>
                  </a:moveTo>
                  <a:lnTo>
                    <a:pt x="53" y="24"/>
                  </a:lnTo>
                  <a:lnTo>
                    <a:pt x="61" y="23"/>
                  </a:lnTo>
                  <a:lnTo>
                    <a:pt x="61" y="14"/>
                  </a:lnTo>
                  <a:lnTo>
                    <a:pt x="60" y="4"/>
                  </a:lnTo>
                  <a:lnTo>
                    <a:pt x="56" y="2"/>
                  </a:lnTo>
                  <a:lnTo>
                    <a:pt x="52" y="0"/>
                  </a:lnTo>
                  <a:lnTo>
                    <a:pt x="37" y="6"/>
                  </a:lnTo>
                  <a:lnTo>
                    <a:pt x="23" y="12"/>
                  </a:lnTo>
                  <a:lnTo>
                    <a:pt x="17" y="14"/>
                  </a:lnTo>
                  <a:lnTo>
                    <a:pt x="12" y="17"/>
                  </a:lnTo>
                  <a:lnTo>
                    <a:pt x="6" y="22"/>
                  </a:lnTo>
                  <a:lnTo>
                    <a:pt x="0" y="27"/>
                  </a:lnTo>
                  <a:lnTo>
                    <a:pt x="2" y="33"/>
                  </a:lnTo>
                  <a:lnTo>
                    <a:pt x="3" y="36"/>
                  </a:lnTo>
                  <a:lnTo>
                    <a:pt x="6" y="37"/>
                  </a:lnTo>
                  <a:lnTo>
                    <a:pt x="7" y="40"/>
                  </a:lnTo>
                  <a:lnTo>
                    <a:pt x="13" y="43"/>
                  </a:lnTo>
                  <a:lnTo>
                    <a:pt x="19" y="47"/>
                  </a:lnTo>
                  <a:lnTo>
                    <a:pt x="24" y="59"/>
                  </a:lnTo>
                  <a:lnTo>
                    <a:pt x="27" y="67"/>
                  </a:lnTo>
                  <a:lnTo>
                    <a:pt x="30" y="72"/>
                  </a:lnTo>
                  <a:lnTo>
                    <a:pt x="34" y="76"/>
                  </a:lnTo>
                  <a:lnTo>
                    <a:pt x="42" y="79"/>
                  </a:lnTo>
                  <a:lnTo>
                    <a:pt x="52" y="82"/>
                  </a:lnTo>
                  <a:lnTo>
                    <a:pt x="49" y="87"/>
                  </a:lnTo>
                  <a:lnTo>
                    <a:pt x="44" y="90"/>
                  </a:lnTo>
                  <a:lnTo>
                    <a:pt x="39" y="93"/>
                  </a:lnTo>
                  <a:lnTo>
                    <a:pt x="33" y="96"/>
                  </a:lnTo>
                  <a:lnTo>
                    <a:pt x="33" y="100"/>
                  </a:lnTo>
                  <a:lnTo>
                    <a:pt x="33" y="104"/>
                  </a:lnTo>
                  <a:lnTo>
                    <a:pt x="39" y="112"/>
                  </a:lnTo>
                  <a:lnTo>
                    <a:pt x="43" y="117"/>
                  </a:lnTo>
                  <a:lnTo>
                    <a:pt x="49" y="122"/>
                  </a:lnTo>
                  <a:lnTo>
                    <a:pt x="54" y="126"/>
                  </a:lnTo>
                  <a:lnTo>
                    <a:pt x="61" y="129"/>
                  </a:lnTo>
                  <a:lnTo>
                    <a:pt x="70" y="132"/>
                  </a:lnTo>
                  <a:lnTo>
                    <a:pt x="80" y="132"/>
                  </a:lnTo>
                  <a:lnTo>
                    <a:pt x="93" y="132"/>
                  </a:lnTo>
                  <a:lnTo>
                    <a:pt x="96" y="129"/>
                  </a:lnTo>
                  <a:lnTo>
                    <a:pt x="97" y="126"/>
                  </a:lnTo>
                  <a:lnTo>
                    <a:pt x="96" y="124"/>
                  </a:lnTo>
                  <a:lnTo>
                    <a:pt x="94" y="122"/>
                  </a:lnTo>
                  <a:lnTo>
                    <a:pt x="90" y="120"/>
                  </a:lnTo>
                  <a:lnTo>
                    <a:pt x="84" y="119"/>
                  </a:lnTo>
                  <a:lnTo>
                    <a:pt x="83" y="104"/>
                  </a:lnTo>
                  <a:lnTo>
                    <a:pt x="80" y="90"/>
                  </a:lnTo>
                  <a:lnTo>
                    <a:pt x="76" y="80"/>
                  </a:lnTo>
                  <a:lnTo>
                    <a:pt x="70" y="70"/>
                  </a:lnTo>
                  <a:lnTo>
                    <a:pt x="57" y="53"/>
                  </a:lnTo>
                  <a:lnTo>
                    <a:pt x="43" y="36"/>
                  </a:lnTo>
                  <a:lnTo>
                    <a:pt x="43" y="30"/>
                  </a:lnTo>
                  <a:lnTo>
                    <a:pt x="43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3834" y="2725"/>
              <a:ext cx="443" cy="191"/>
            </a:xfrm>
            <a:custGeom>
              <a:avLst/>
              <a:gdLst>
                <a:gd name="T0" fmla="*/ 97 w 443"/>
                <a:gd name="T1" fmla="*/ 37 h 191"/>
                <a:gd name="T2" fmla="*/ 66 w 443"/>
                <a:gd name="T3" fmla="*/ 60 h 191"/>
                <a:gd name="T4" fmla="*/ 56 w 443"/>
                <a:gd name="T5" fmla="*/ 79 h 191"/>
                <a:gd name="T6" fmla="*/ 44 w 443"/>
                <a:gd name="T7" fmla="*/ 100 h 191"/>
                <a:gd name="T8" fmla="*/ 23 w 443"/>
                <a:gd name="T9" fmla="*/ 112 h 191"/>
                <a:gd name="T10" fmla="*/ 1 w 443"/>
                <a:gd name="T11" fmla="*/ 122 h 191"/>
                <a:gd name="T12" fmla="*/ 1 w 443"/>
                <a:gd name="T13" fmla="*/ 130 h 191"/>
                <a:gd name="T14" fmla="*/ 34 w 443"/>
                <a:gd name="T15" fmla="*/ 126 h 191"/>
                <a:gd name="T16" fmla="*/ 70 w 443"/>
                <a:gd name="T17" fmla="*/ 113 h 191"/>
                <a:gd name="T18" fmla="*/ 108 w 443"/>
                <a:gd name="T19" fmla="*/ 113 h 191"/>
                <a:gd name="T20" fmla="*/ 140 w 443"/>
                <a:gd name="T21" fmla="*/ 106 h 191"/>
                <a:gd name="T22" fmla="*/ 157 w 443"/>
                <a:gd name="T23" fmla="*/ 104 h 191"/>
                <a:gd name="T24" fmla="*/ 167 w 443"/>
                <a:gd name="T25" fmla="*/ 107 h 191"/>
                <a:gd name="T26" fmla="*/ 177 w 443"/>
                <a:gd name="T27" fmla="*/ 147 h 191"/>
                <a:gd name="T28" fmla="*/ 206 w 443"/>
                <a:gd name="T29" fmla="*/ 164 h 191"/>
                <a:gd name="T30" fmla="*/ 231 w 443"/>
                <a:gd name="T31" fmla="*/ 182 h 191"/>
                <a:gd name="T32" fmla="*/ 264 w 443"/>
                <a:gd name="T33" fmla="*/ 191 h 191"/>
                <a:gd name="T34" fmla="*/ 278 w 443"/>
                <a:gd name="T35" fmla="*/ 163 h 191"/>
                <a:gd name="T36" fmla="*/ 291 w 443"/>
                <a:gd name="T37" fmla="*/ 162 h 191"/>
                <a:gd name="T38" fmla="*/ 324 w 443"/>
                <a:gd name="T39" fmla="*/ 173 h 191"/>
                <a:gd name="T40" fmla="*/ 371 w 443"/>
                <a:gd name="T41" fmla="*/ 187 h 191"/>
                <a:gd name="T42" fmla="*/ 398 w 443"/>
                <a:gd name="T43" fmla="*/ 177 h 191"/>
                <a:gd name="T44" fmla="*/ 417 w 443"/>
                <a:gd name="T45" fmla="*/ 180 h 191"/>
                <a:gd name="T46" fmla="*/ 435 w 443"/>
                <a:gd name="T47" fmla="*/ 184 h 191"/>
                <a:gd name="T48" fmla="*/ 431 w 443"/>
                <a:gd name="T49" fmla="*/ 163 h 191"/>
                <a:gd name="T50" fmla="*/ 437 w 443"/>
                <a:gd name="T51" fmla="*/ 127 h 191"/>
                <a:gd name="T52" fmla="*/ 438 w 443"/>
                <a:gd name="T53" fmla="*/ 109 h 191"/>
                <a:gd name="T54" fmla="*/ 393 w 443"/>
                <a:gd name="T55" fmla="*/ 117 h 191"/>
                <a:gd name="T56" fmla="*/ 373 w 443"/>
                <a:gd name="T57" fmla="*/ 116 h 191"/>
                <a:gd name="T58" fmla="*/ 357 w 443"/>
                <a:gd name="T59" fmla="*/ 112 h 191"/>
                <a:gd name="T60" fmla="*/ 344 w 443"/>
                <a:gd name="T61" fmla="*/ 99 h 191"/>
                <a:gd name="T62" fmla="*/ 310 w 443"/>
                <a:gd name="T63" fmla="*/ 60 h 191"/>
                <a:gd name="T64" fmla="*/ 290 w 443"/>
                <a:gd name="T65" fmla="*/ 64 h 191"/>
                <a:gd name="T66" fmla="*/ 293 w 443"/>
                <a:gd name="T67" fmla="*/ 77 h 191"/>
                <a:gd name="T68" fmla="*/ 304 w 443"/>
                <a:gd name="T69" fmla="*/ 100 h 191"/>
                <a:gd name="T70" fmla="*/ 288 w 443"/>
                <a:gd name="T71" fmla="*/ 107 h 191"/>
                <a:gd name="T72" fmla="*/ 258 w 443"/>
                <a:gd name="T73" fmla="*/ 72 h 191"/>
                <a:gd name="T74" fmla="*/ 243 w 443"/>
                <a:gd name="T75" fmla="*/ 39 h 191"/>
                <a:gd name="T76" fmla="*/ 200 w 443"/>
                <a:gd name="T77" fmla="*/ 0 h 191"/>
                <a:gd name="T78" fmla="*/ 188 w 443"/>
                <a:gd name="T79" fmla="*/ 4 h 191"/>
                <a:gd name="T80" fmla="*/ 187 w 443"/>
                <a:gd name="T81" fmla="*/ 14 h 191"/>
                <a:gd name="T82" fmla="*/ 207 w 443"/>
                <a:gd name="T83" fmla="*/ 36 h 191"/>
                <a:gd name="T84" fmla="*/ 247 w 443"/>
                <a:gd name="T85" fmla="*/ 69 h 191"/>
                <a:gd name="T86" fmla="*/ 243 w 443"/>
                <a:gd name="T87" fmla="*/ 70 h 191"/>
                <a:gd name="T88" fmla="*/ 233 w 443"/>
                <a:gd name="T89" fmla="*/ 66 h 191"/>
                <a:gd name="T90" fmla="*/ 233 w 443"/>
                <a:gd name="T91" fmla="*/ 82 h 191"/>
                <a:gd name="T92" fmla="*/ 213 w 443"/>
                <a:gd name="T93" fmla="*/ 96 h 191"/>
                <a:gd name="T94" fmla="*/ 200 w 443"/>
                <a:gd name="T95" fmla="*/ 106 h 191"/>
                <a:gd name="T96" fmla="*/ 208 w 443"/>
                <a:gd name="T97" fmla="*/ 93 h 191"/>
                <a:gd name="T98" fmla="*/ 221 w 443"/>
                <a:gd name="T99" fmla="*/ 89 h 191"/>
                <a:gd name="T100" fmla="*/ 224 w 443"/>
                <a:gd name="T101" fmla="*/ 73 h 191"/>
                <a:gd name="T102" fmla="*/ 196 w 443"/>
                <a:gd name="T103" fmla="*/ 57 h 191"/>
                <a:gd name="T104" fmla="*/ 160 w 443"/>
                <a:gd name="T105" fmla="*/ 22 h 191"/>
                <a:gd name="T106" fmla="*/ 146 w 443"/>
                <a:gd name="T107" fmla="*/ 24 h 191"/>
                <a:gd name="T108" fmla="*/ 133 w 443"/>
                <a:gd name="T109" fmla="*/ 33 h 191"/>
                <a:gd name="T110" fmla="*/ 118 w 443"/>
                <a:gd name="T111" fmla="*/ 33 h 191"/>
                <a:gd name="T112" fmla="*/ 97 w 443"/>
                <a:gd name="T113" fmla="*/ 24 h 19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443" h="191">
                  <a:moveTo>
                    <a:pt x="97" y="24"/>
                  </a:moveTo>
                  <a:lnTo>
                    <a:pt x="97" y="30"/>
                  </a:lnTo>
                  <a:lnTo>
                    <a:pt x="97" y="37"/>
                  </a:lnTo>
                  <a:lnTo>
                    <a:pt x="87" y="46"/>
                  </a:lnTo>
                  <a:lnTo>
                    <a:pt x="77" y="53"/>
                  </a:lnTo>
                  <a:lnTo>
                    <a:pt x="66" y="60"/>
                  </a:lnTo>
                  <a:lnTo>
                    <a:pt x="51" y="66"/>
                  </a:lnTo>
                  <a:lnTo>
                    <a:pt x="54" y="72"/>
                  </a:lnTo>
                  <a:lnTo>
                    <a:pt x="56" y="79"/>
                  </a:lnTo>
                  <a:lnTo>
                    <a:pt x="57" y="84"/>
                  </a:lnTo>
                  <a:lnTo>
                    <a:pt x="54" y="92"/>
                  </a:lnTo>
                  <a:lnTo>
                    <a:pt x="44" y="100"/>
                  </a:lnTo>
                  <a:lnTo>
                    <a:pt x="34" y="107"/>
                  </a:lnTo>
                  <a:lnTo>
                    <a:pt x="29" y="110"/>
                  </a:lnTo>
                  <a:lnTo>
                    <a:pt x="23" y="112"/>
                  </a:lnTo>
                  <a:lnTo>
                    <a:pt x="13" y="113"/>
                  </a:lnTo>
                  <a:lnTo>
                    <a:pt x="1" y="113"/>
                  </a:lnTo>
                  <a:lnTo>
                    <a:pt x="1" y="122"/>
                  </a:lnTo>
                  <a:lnTo>
                    <a:pt x="0" y="129"/>
                  </a:lnTo>
                  <a:lnTo>
                    <a:pt x="1" y="129"/>
                  </a:lnTo>
                  <a:lnTo>
                    <a:pt x="1" y="130"/>
                  </a:lnTo>
                  <a:lnTo>
                    <a:pt x="14" y="129"/>
                  </a:lnTo>
                  <a:lnTo>
                    <a:pt x="26" y="129"/>
                  </a:lnTo>
                  <a:lnTo>
                    <a:pt x="34" y="126"/>
                  </a:lnTo>
                  <a:lnTo>
                    <a:pt x="41" y="124"/>
                  </a:lnTo>
                  <a:lnTo>
                    <a:pt x="54" y="119"/>
                  </a:lnTo>
                  <a:lnTo>
                    <a:pt x="70" y="113"/>
                  </a:lnTo>
                  <a:lnTo>
                    <a:pt x="83" y="113"/>
                  </a:lnTo>
                  <a:lnTo>
                    <a:pt x="96" y="113"/>
                  </a:lnTo>
                  <a:lnTo>
                    <a:pt x="108" y="113"/>
                  </a:lnTo>
                  <a:lnTo>
                    <a:pt x="121" y="112"/>
                  </a:lnTo>
                  <a:lnTo>
                    <a:pt x="130" y="110"/>
                  </a:lnTo>
                  <a:lnTo>
                    <a:pt x="140" y="106"/>
                  </a:lnTo>
                  <a:lnTo>
                    <a:pt x="146" y="104"/>
                  </a:lnTo>
                  <a:lnTo>
                    <a:pt x="151" y="104"/>
                  </a:lnTo>
                  <a:lnTo>
                    <a:pt x="157" y="104"/>
                  </a:lnTo>
                  <a:lnTo>
                    <a:pt x="161" y="104"/>
                  </a:lnTo>
                  <a:lnTo>
                    <a:pt x="164" y="106"/>
                  </a:lnTo>
                  <a:lnTo>
                    <a:pt x="167" y="107"/>
                  </a:lnTo>
                  <a:lnTo>
                    <a:pt x="168" y="122"/>
                  </a:lnTo>
                  <a:lnTo>
                    <a:pt x="173" y="136"/>
                  </a:lnTo>
                  <a:lnTo>
                    <a:pt x="177" y="147"/>
                  </a:lnTo>
                  <a:lnTo>
                    <a:pt x="183" y="157"/>
                  </a:lnTo>
                  <a:lnTo>
                    <a:pt x="196" y="160"/>
                  </a:lnTo>
                  <a:lnTo>
                    <a:pt x="206" y="164"/>
                  </a:lnTo>
                  <a:lnTo>
                    <a:pt x="214" y="170"/>
                  </a:lnTo>
                  <a:lnTo>
                    <a:pt x="223" y="176"/>
                  </a:lnTo>
                  <a:lnTo>
                    <a:pt x="231" y="182"/>
                  </a:lnTo>
                  <a:lnTo>
                    <a:pt x="241" y="186"/>
                  </a:lnTo>
                  <a:lnTo>
                    <a:pt x="251" y="190"/>
                  </a:lnTo>
                  <a:lnTo>
                    <a:pt x="264" y="191"/>
                  </a:lnTo>
                  <a:lnTo>
                    <a:pt x="268" y="177"/>
                  </a:lnTo>
                  <a:lnTo>
                    <a:pt x="273" y="164"/>
                  </a:lnTo>
                  <a:lnTo>
                    <a:pt x="278" y="163"/>
                  </a:lnTo>
                  <a:lnTo>
                    <a:pt x="283" y="162"/>
                  </a:lnTo>
                  <a:lnTo>
                    <a:pt x="287" y="162"/>
                  </a:lnTo>
                  <a:lnTo>
                    <a:pt x="291" y="162"/>
                  </a:lnTo>
                  <a:lnTo>
                    <a:pt x="301" y="164"/>
                  </a:lnTo>
                  <a:lnTo>
                    <a:pt x="310" y="167"/>
                  </a:lnTo>
                  <a:lnTo>
                    <a:pt x="324" y="173"/>
                  </a:lnTo>
                  <a:lnTo>
                    <a:pt x="340" y="177"/>
                  </a:lnTo>
                  <a:lnTo>
                    <a:pt x="355" y="182"/>
                  </a:lnTo>
                  <a:lnTo>
                    <a:pt x="371" y="187"/>
                  </a:lnTo>
                  <a:lnTo>
                    <a:pt x="381" y="183"/>
                  </a:lnTo>
                  <a:lnTo>
                    <a:pt x="391" y="179"/>
                  </a:lnTo>
                  <a:lnTo>
                    <a:pt x="398" y="177"/>
                  </a:lnTo>
                  <a:lnTo>
                    <a:pt x="404" y="177"/>
                  </a:lnTo>
                  <a:lnTo>
                    <a:pt x="411" y="177"/>
                  </a:lnTo>
                  <a:lnTo>
                    <a:pt x="417" y="180"/>
                  </a:lnTo>
                  <a:lnTo>
                    <a:pt x="427" y="184"/>
                  </a:lnTo>
                  <a:lnTo>
                    <a:pt x="435" y="189"/>
                  </a:lnTo>
                  <a:lnTo>
                    <a:pt x="435" y="184"/>
                  </a:lnTo>
                  <a:lnTo>
                    <a:pt x="435" y="180"/>
                  </a:lnTo>
                  <a:lnTo>
                    <a:pt x="433" y="172"/>
                  </a:lnTo>
                  <a:lnTo>
                    <a:pt x="431" y="163"/>
                  </a:lnTo>
                  <a:lnTo>
                    <a:pt x="431" y="154"/>
                  </a:lnTo>
                  <a:lnTo>
                    <a:pt x="433" y="144"/>
                  </a:lnTo>
                  <a:lnTo>
                    <a:pt x="437" y="127"/>
                  </a:lnTo>
                  <a:lnTo>
                    <a:pt x="443" y="112"/>
                  </a:lnTo>
                  <a:lnTo>
                    <a:pt x="440" y="110"/>
                  </a:lnTo>
                  <a:lnTo>
                    <a:pt x="438" y="109"/>
                  </a:lnTo>
                  <a:lnTo>
                    <a:pt x="420" y="116"/>
                  </a:lnTo>
                  <a:lnTo>
                    <a:pt x="403" y="123"/>
                  </a:lnTo>
                  <a:lnTo>
                    <a:pt x="393" y="117"/>
                  </a:lnTo>
                  <a:lnTo>
                    <a:pt x="384" y="110"/>
                  </a:lnTo>
                  <a:lnTo>
                    <a:pt x="378" y="114"/>
                  </a:lnTo>
                  <a:lnTo>
                    <a:pt x="373" y="116"/>
                  </a:lnTo>
                  <a:lnTo>
                    <a:pt x="367" y="116"/>
                  </a:lnTo>
                  <a:lnTo>
                    <a:pt x="363" y="114"/>
                  </a:lnTo>
                  <a:lnTo>
                    <a:pt x="357" y="112"/>
                  </a:lnTo>
                  <a:lnTo>
                    <a:pt x="353" y="109"/>
                  </a:lnTo>
                  <a:lnTo>
                    <a:pt x="348" y="104"/>
                  </a:lnTo>
                  <a:lnTo>
                    <a:pt x="344" y="99"/>
                  </a:lnTo>
                  <a:lnTo>
                    <a:pt x="330" y="74"/>
                  </a:lnTo>
                  <a:lnTo>
                    <a:pt x="316" y="56"/>
                  </a:lnTo>
                  <a:lnTo>
                    <a:pt x="310" y="60"/>
                  </a:lnTo>
                  <a:lnTo>
                    <a:pt x="304" y="63"/>
                  </a:lnTo>
                  <a:lnTo>
                    <a:pt x="298" y="63"/>
                  </a:lnTo>
                  <a:lnTo>
                    <a:pt x="290" y="64"/>
                  </a:lnTo>
                  <a:lnTo>
                    <a:pt x="288" y="67"/>
                  </a:lnTo>
                  <a:lnTo>
                    <a:pt x="288" y="72"/>
                  </a:lnTo>
                  <a:lnTo>
                    <a:pt x="293" y="77"/>
                  </a:lnTo>
                  <a:lnTo>
                    <a:pt x="298" y="84"/>
                  </a:lnTo>
                  <a:lnTo>
                    <a:pt x="301" y="92"/>
                  </a:lnTo>
                  <a:lnTo>
                    <a:pt x="304" y="100"/>
                  </a:lnTo>
                  <a:lnTo>
                    <a:pt x="300" y="107"/>
                  </a:lnTo>
                  <a:lnTo>
                    <a:pt x="297" y="114"/>
                  </a:lnTo>
                  <a:lnTo>
                    <a:pt x="288" y="107"/>
                  </a:lnTo>
                  <a:lnTo>
                    <a:pt x="277" y="93"/>
                  </a:lnTo>
                  <a:lnTo>
                    <a:pt x="264" y="80"/>
                  </a:lnTo>
                  <a:lnTo>
                    <a:pt x="258" y="72"/>
                  </a:lnTo>
                  <a:lnTo>
                    <a:pt x="258" y="59"/>
                  </a:lnTo>
                  <a:lnTo>
                    <a:pt x="257" y="46"/>
                  </a:lnTo>
                  <a:lnTo>
                    <a:pt x="243" y="39"/>
                  </a:lnTo>
                  <a:lnTo>
                    <a:pt x="228" y="30"/>
                  </a:lnTo>
                  <a:lnTo>
                    <a:pt x="214" y="16"/>
                  </a:lnTo>
                  <a:lnTo>
                    <a:pt x="200" y="0"/>
                  </a:lnTo>
                  <a:lnTo>
                    <a:pt x="194" y="2"/>
                  </a:lnTo>
                  <a:lnTo>
                    <a:pt x="190" y="2"/>
                  </a:lnTo>
                  <a:lnTo>
                    <a:pt x="188" y="4"/>
                  </a:lnTo>
                  <a:lnTo>
                    <a:pt x="186" y="6"/>
                  </a:lnTo>
                  <a:lnTo>
                    <a:pt x="186" y="10"/>
                  </a:lnTo>
                  <a:lnTo>
                    <a:pt x="187" y="14"/>
                  </a:lnTo>
                  <a:lnTo>
                    <a:pt x="193" y="22"/>
                  </a:lnTo>
                  <a:lnTo>
                    <a:pt x="198" y="29"/>
                  </a:lnTo>
                  <a:lnTo>
                    <a:pt x="207" y="36"/>
                  </a:lnTo>
                  <a:lnTo>
                    <a:pt x="216" y="43"/>
                  </a:lnTo>
                  <a:lnTo>
                    <a:pt x="233" y="54"/>
                  </a:lnTo>
                  <a:lnTo>
                    <a:pt x="247" y="69"/>
                  </a:lnTo>
                  <a:lnTo>
                    <a:pt x="247" y="70"/>
                  </a:lnTo>
                  <a:lnTo>
                    <a:pt x="243" y="70"/>
                  </a:lnTo>
                  <a:lnTo>
                    <a:pt x="240" y="70"/>
                  </a:lnTo>
                  <a:lnTo>
                    <a:pt x="236" y="67"/>
                  </a:lnTo>
                  <a:lnTo>
                    <a:pt x="233" y="66"/>
                  </a:lnTo>
                  <a:lnTo>
                    <a:pt x="233" y="72"/>
                  </a:lnTo>
                  <a:lnTo>
                    <a:pt x="233" y="77"/>
                  </a:lnTo>
                  <a:lnTo>
                    <a:pt x="233" y="82"/>
                  </a:lnTo>
                  <a:lnTo>
                    <a:pt x="231" y="87"/>
                  </a:lnTo>
                  <a:lnTo>
                    <a:pt x="221" y="92"/>
                  </a:lnTo>
                  <a:lnTo>
                    <a:pt x="213" y="96"/>
                  </a:lnTo>
                  <a:lnTo>
                    <a:pt x="213" y="104"/>
                  </a:lnTo>
                  <a:lnTo>
                    <a:pt x="213" y="113"/>
                  </a:lnTo>
                  <a:lnTo>
                    <a:pt x="200" y="106"/>
                  </a:lnTo>
                  <a:lnTo>
                    <a:pt x="187" y="97"/>
                  </a:lnTo>
                  <a:lnTo>
                    <a:pt x="198" y="94"/>
                  </a:lnTo>
                  <a:lnTo>
                    <a:pt x="208" y="93"/>
                  </a:lnTo>
                  <a:lnTo>
                    <a:pt x="213" y="93"/>
                  </a:lnTo>
                  <a:lnTo>
                    <a:pt x="217" y="92"/>
                  </a:lnTo>
                  <a:lnTo>
                    <a:pt x="221" y="89"/>
                  </a:lnTo>
                  <a:lnTo>
                    <a:pt x="226" y="86"/>
                  </a:lnTo>
                  <a:lnTo>
                    <a:pt x="224" y="79"/>
                  </a:lnTo>
                  <a:lnTo>
                    <a:pt x="224" y="73"/>
                  </a:lnTo>
                  <a:lnTo>
                    <a:pt x="213" y="69"/>
                  </a:lnTo>
                  <a:lnTo>
                    <a:pt x="204" y="64"/>
                  </a:lnTo>
                  <a:lnTo>
                    <a:pt x="196" y="57"/>
                  </a:lnTo>
                  <a:lnTo>
                    <a:pt x="188" y="50"/>
                  </a:lnTo>
                  <a:lnTo>
                    <a:pt x="174" y="34"/>
                  </a:lnTo>
                  <a:lnTo>
                    <a:pt x="160" y="22"/>
                  </a:lnTo>
                  <a:lnTo>
                    <a:pt x="154" y="22"/>
                  </a:lnTo>
                  <a:lnTo>
                    <a:pt x="150" y="23"/>
                  </a:lnTo>
                  <a:lnTo>
                    <a:pt x="146" y="24"/>
                  </a:lnTo>
                  <a:lnTo>
                    <a:pt x="143" y="26"/>
                  </a:lnTo>
                  <a:lnTo>
                    <a:pt x="138" y="30"/>
                  </a:lnTo>
                  <a:lnTo>
                    <a:pt x="133" y="33"/>
                  </a:lnTo>
                  <a:lnTo>
                    <a:pt x="127" y="34"/>
                  </a:lnTo>
                  <a:lnTo>
                    <a:pt x="123" y="33"/>
                  </a:lnTo>
                  <a:lnTo>
                    <a:pt x="118" y="33"/>
                  </a:lnTo>
                  <a:lnTo>
                    <a:pt x="114" y="30"/>
                  </a:lnTo>
                  <a:lnTo>
                    <a:pt x="106" y="27"/>
                  </a:lnTo>
                  <a:lnTo>
                    <a:pt x="97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5309" y="2727"/>
              <a:ext cx="3" cy="2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1 h 2"/>
                <a:gd name="T4" fmla="*/ 3 w 3"/>
                <a:gd name="T5" fmla="*/ 2 h 2"/>
                <a:gd name="T6" fmla="*/ 1 w 3"/>
                <a:gd name="T7" fmla="*/ 2 h 2"/>
                <a:gd name="T8" fmla="*/ 0 w 3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1" y="1"/>
                  </a:lnTo>
                  <a:lnTo>
                    <a:pt x="3" y="2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313" y="2729"/>
              <a:ext cx="56" cy="43"/>
            </a:xfrm>
            <a:custGeom>
              <a:avLst/>
              <a:gdLst>
                <a:gd name="T0" fmla="*/ 56 w 56"/>
                <a:gd name="T1" fmla="*/ 19 h 43"/>
                <a:gd name="T2" fmla="*/ 56 w 56"/>
                <a:gd name="T3" fmla="*/ 23 h 43"/>
                <a:gd name="T4" fmla="*/ 56 w 56"/>
                <a:gd name="T5" fmla="*/ 28 h 43"/>
                <a:gd name="T6" fmla="*/ 50 w 56"/>
                <a:gd name="T7" fmla="*/ 30 h 43"/>
                <a:gd name="T8" fmla="*/ 44 w 56"/>
                <a:gd name="T9" fmla="*/ 33 h 43"/>
                <a:gd name="T10" fmla="*/ 46 w 56"/>
                <a:gd name="T11" fmla="*/ 38 h 43"/>
                <a:gd name="T12" fmla="*/ 46 w 56"/>
                <a:gd name="T13" fmla="*/ 42 h 43"/>
                <a:gd name="T14" fmla="*/ 37 w 56"/>
                <a:gd name="T15" fmla="*/ 39 h 43"/>
                <a:gd name="T16" fmla="*/ 30 w 56"/>
                <a:gd name="T17" fmla="*/ 38 h 43"/>
                <a:gd name="T18" fmla="*/ 26 w 56"/>
                <a:gd name="T19" fmla="*/ 36 h 43"/>
                <a:gd name="T20" fmla="*/ 23 w 56"/>
                <a:gd name="T21" fmla="*/ 38 h 43"/>
                <a:gd name="T22" fmla="*/ 20 w 56"/>
                <a:gd name="T23" fmla="*/ 39 h 43"/>
                <a:gd name="T24" fmla="*/ 19 w 56"/>
                <a:gd name="T25" fmla="*/ 43 h 43"/>
                <a:gd name="T26" fmla="*/ 13 w 56"/>
                <a:gd name="T27" fmla="*/ 42 h 43"/>
                <a:gd name="T28" fmla="*/ 9 w 56"/>
                <a:gd name="T29" fmla="*/ 40 h 43"/>
                <a:gd name="T30" fmla="*/ 6 w 56"/>
                <a:gd name="T31" fmla="*/ 38 h 43"/>
                <a:gd name="T32" fmla="*/ 4 w 56"/>
                <a:gd name="T33" fmla="*/ 32 h 43"/>
                <a:gd name="T34" fmla="*/ 12 w 56"/>
                <a:gd name="T35" fmla="*/ 30 h 43"/>
                <a:gd name="T36" fmla="*/ 19 w 56"/>
                <a:gd name="T37" fmla="*/ 29 h 43"/>
                <a:gd name="T38" fmla="*/ 16 w 56"/>
                <a:gd name="T39" fmla="*/ 18 h 43"/>
                <a:gd name="T40" fmla="*/ 13 w 56"/>
                <a:gd name="T41" fmla="*/ 8 h 43"/>
                <a:gd name="T42" fmla="*/ 9 w 56"/>
                <a:gd name="T43" fmla="*/ 6 h 43"/>
                <a:gd name="T44" fmla="*/ 6 w 56"/>
                <a:gd name="T45" fmla="*/ 6 h 43"/>
                <a:gd name="T46" fmla="*/ 3 w 56"/>
                <a:gd name="T47" fmla="*/ 5 h 43"/>
                <a:gd name="T48" fmla="*/ 0 w 56"/>
                <a:gd name="T49" fmla="*/ 2 h 43"/>
                <a:gd name="T50" fmla="*/ 0 w 56"/>
                <a:gd name="T51" fmla="*/ 2 h 43"/>
                <a:gd name="T52" fmla="*/ 0 w 56"/>
                <a:gd name="T53" fmla="*/ 0 h 43"/>
                <a:gd name="T54" fmla="*/ 6 w 56"/>
                <a:gd name="T55" fmla="*/ 0 h 43"/>
                <a:gd name="T56" fmla="*/ 12 w 56"/>
                <a:gd name="T57" fmla="*/ 0 h 43"/>
                <a:gd name="T58" fmla="*/ 22 w 56"/>
                <a:gd name="T59" fmla="*/ 9 h 43"/>
                <a:gd name="T60" fmla="*/ 32 w 56"/>
                <a:gd name="T61" fmla="*/ 15 h 43"/>
                <a:gd name="T62" fmla="*/ 36 w 56"/>
                <a:gd name="T63" fmla="*/ 16 h 43"/>
                <a:gd name="T64" fmla="*/ 42 w 56"/>
                <a:gd name="T65" fmla="*/ 18 h 43"/>
                <a:gd name="T66" fmla="*/ 49 w 56"/>
                <a:gd name="T67" fmla="*/ 19 h 43"/>
                <a:gd name="T68" fmla="*/ 56 w 56"/>
                <a:gd name="T69" fmla="*/ 19 h 43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56" h="43">
                  <a:moveTo>
                    <a:pt x="56" y="19"/>
                  </a:moveTo>
                  <a:lnTo>
                    <a:pt x="56" y="23"/>
                  </a:lnTo>
                  <a:lnTo>
                    <a:pt x="56" y="28"/>
                  </a:lnTo>
                  <a:lnTo>
                    <a:pt x="50" y="30"/>
                  </a:lnTo>
                  <a:lnTo>
                    <a:pt x="44" y="33"/>
                  </a:lnTo>
                  <a:lnTo>
                    <a:pt x="46" y="38"/>
                  </a:lnTo>
                  <a:lnTo>
                    <a:pt x="46" y="42"/>
                  </a:lnTo>
                  <a:lnTo>
                    <a:pt x="37" y="39"/>
                  </a:lnTo>
                  <a:lnTo>
                    <a:pt x="30" y="38"/>
                  </a:lnTo>
                  <a:lnTo>
                    <a:pt x="26" y="36"/>
                  </a:lnTo>
                  <a:lnTo>
                    <a:pt x="23" y="38"/>
                  </a:lnTo>
                  <a:lnTo>
                    <a:pt x="20" y="39"/>
                  </a:lnTo>
                  <a:lnTo>
                    <a:pt x="19" y="43"/>
                  </a:lnTo>
                  <a:lnTo>
                    <a:pt x="13" y="42"/>
                  </a:lnTo>
                  <a:lnTo>
                    <a:pt x="9" y="40"/>
                  </a:lnTo>
                  <a:lnTo>
                    <a:pt x="6" y="38"/>
                  </a:lnTo>
                  <a:lnTo>
                    <a:pt x="4" y="32"/>
                  </a:lnTo>
                  <a:lnTo>
                    <a:pt x="12" y="30"/>
                  </a:lnTo>
                  <a:lnTo>
                    <a:pt x="19" y="29"/>
                  </a:lnTo>
                  <a:lnTo>
                    <a:pt x="16" y="18"/>
                  </a:lnTo>
                  <a:lnTo>
                    <a:pt x="13" y="8"/>
                  </a:lnTo>
                  <a:lnTo>
                    <a:pt x="9" y="6"/>
                  </a:lnTo>
                  <a:lnTo>
                    <a:pt x="6" y="6"/>
                  </a:lnTo>
                  <a:lnTo>
                    <a:pt x="3" y="5"/>
                  </a:lnTo>
                  <a:lnTo>
                    <a:pt x="0" y="2"/>
                  </a:lnTo>
                  <a:lnTo>
                    <a:pt x="0" y="0"/>
                  </a:lnTo>
                  <a:lnTo>
                    <a:pt x="6" y="0"/>
                  </a:lnTo>
                  <a:lnTo>
                    <a:pt x="12" y="0"/>
                  </a:lnTo>
                  <a:lnTo>
                    <a:pt x="22" y="9"/>
                  </a:lnTo>
                  <a:lnTo>
                    <a:pt x="32" y="15"/>
                  </a:lnTo>
                  <a:lnTo>
                    <a:pt x="36" y="16"/>
                  </a:lnTo>
                  <a:lnTo>
                    <a:pt x="42" y="18"/>
                  </a:lnTo>
                  <a:lnTo>
                    <a:pt x="49" y="19"/>
                  </a:lnTo>
                  <a:lnTo>
                    <a:pt x="5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3977" y="2751"/>
              <a:ext cx="18" cy="57"/>
            </a:xfrm>
            <a:custGeom>
              <a:avLst/>
              <a:gdLst>
                <a:gd name="T0" fmla="*/ 13 w 18"/>
                <a:gd name="T1" fmla="*/ 0 h 57"/>
                <a:gd name="T2" fmla="*/ 15 w 18"/>
                <a:gd name="T3" fmla="*/ 3 h 57"/>
                <a:gd name="T4" fmla="*/ 18 w 18"/>
                <a:gd name="T5" fmla="*/ 6 h 57"/>
                <a:gd name="T6" fmla="*/ 15 w 18"/>
                <a:gd name="T7" fmla="*/ 14 h 57"/>
                <a:gd name="T8" fmla="*/ 13 w 18"/>
                <a:gd name="T9" fmla="*/ 23 h 57"/>
                <a:gd name="T10" fmla="*/ 14 w 18"/>
                <a:gd name="T11" fmla="*/ 28 h 57"/>
                <a:gd name="T12" fmla="*/ 17 w 18"/>
                <a:gd name="T13" fmla="*/ 36 h 57"/>
                <a:gd name="T14" fmla="*/ 17 w 18"/>
                <a:gd name="T15" fmla="*/ 43 h 57"/>
                <a:gd name="T16" fmla="*/ 15 w 18"/>
                <a:gd name="T17" fmla="*/ 51 h 57"/>
                <a:gd name="T18" fmla="*/ 14 w 18"/>
                <a:gd name="T19" fmla="*/ 54 h 57"/>
                <a:gd name="T20" fmla="*/ 13 w 18"/>
                <a:gd name="T21" fmla="*/ 57 h 57"/>
                <a:gd name="T22" fmla="*/ 5 w 18"/>
                <a:gd name="T23" fmla="*/ 56 h 57"/>
                <a:gd name="T24" fmla="*/ 1 w 18"/>
                <a:gd name="T25" fmla="*/ 54 h 57"/>
                <a:gd name="T26" fmla="*/ 1 w 18"/>
                <a:gd name="T27" fmla="*/ 43 h 57"/>
                <a:gd name="T28" fmla="*/ 0 w 18"/>
                <a:gd name="T29" fmla="*/ 31 h 57"/>
                <a:gd name="T30" fmla="*/ 5 w 18"/>
                <a:gd name="T31" fmla="*/ 31 h 57"/>
                <a:gd name="T32" fmla="*/ 10 w 18"/>
                <a:gd name="T33" fmla="*/ 30 h 57"/>
                <a:gd name="T34" fmla="*/ 7 w 18"/>
                <a:gd name="T35" fmla="*/ 24 h 57"/>
                <a:gd name="T36" fmla="*/ 3 w 18"/>
                <a:gd name="T37" fmla="*/ 17 h 57"/>
                <a:gd name="T38" fmla="*/ 8 w 18"/>
                <a:gd name="T39" fmla="*/ 8 h 57"/>
                <a:gd name="T40" fmla="*/ 13 w 18"/>
                <a:gd name="T41" fmla="*/ 0 h 57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8" h="57">
                  <a:moveTo>
                    <a:pt x="13" y="0"/>
                  </a:moveTo>
                  <a:lnTo>
                    <a:pt x="15" y="3"/>
                  </a:lnTo>
                  <a:lnTo>
                    <a:pt x="18" y="6"/>
                  </a:lnTo>
                  <a:lnTo>
                    <a:pt x="15" y="14"/>
                  </a:lnTo>
                  <a:lnTo>
                    <a:pt x="13" y="23"/>
                  </a:lnTo>
                  <a:lnTo>
                    <a:pt x="14" y="28"/>
                  </a:lnTo>
                  <a:lnTo>
                    <a:pt x="17" y="36"/>
                  </a:lnTo>
                  <a:lnTo>
                    <a:pt x="17" y="43"/>
                  </a:lnTo>
                  <a:lnTo>
                    <a:pt x="15" y="51"/>
                  </a:lnTo>
                  <a:lnTo>
                    <a:pt x="14" y="54"/>
                  </a:lnTo>
                  <a:lnTo>
                    <a:pt x="13" y="57"/>
                  </a:lnTo>
                  <a:lnTo>
                    <a:pt x="5" y="56"/>
                  </a:lnTo>
                  <a:lnTo>
                    <a:pt x="1" y="54"/>
                  </a:lnTo>
                  <a:lnTo>
                    <a:pt x="1" y="43"/>
                  </a:lnTo>
                  <a:lnTo>
                    <a:pt x="0" y="31"/>
                  </a:lnTo>
                  <a:lnTo>
                    <a:pt x="5" y="31"/>
                  </a:lnTo>
                  <a:lnTo>
                    <a:pt x="10" y="30"/>
                  </a:lnTo>
                  <a:lnTo>
                    <a:pt x="7" y="24"/>
                  </a:lnTo>
                  <a:lnTo>
                    <a:pt x="3" y="17"/>
                  </a:lnTo>
                  <a:lnTo>
                    <a:pt x="8" y="8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5280" y="2781"/>
              <a:ext cx="90" cy="108"/>
            </a:xfrm>
            <a:custGeom>
              <a:avLst/>
              <a:gdLst>
                <a:gd name="T0" fmla="*/ 90 w 90"/>
                <a:gd name="T1" fmla="*/ 74 h 108"/>
                <a:gd name="T2" fmla="*/ 56 w 90"/>
                <a:gd name="T3" fmla="*/ 84 h 108"/>
                <a:gd name="T4" fmla="*/ 55 w 90"/>
                <a:gd name="T5" fmla="*/ 91 h 108"/>
                <a:gd name="T6" fmla="*/ 55 w 90"/>
                <a:gd name="T7" fmla="*/ 98 h 108"/>
                <a:gd name="T8" fmla="*/ 50 w 90"/>
                <a:gd name="T9" fmla="*/ 98 h 108"/>
                <a:gd name="T10" fmla="*/ 45 w 90"/>
                <a:gd name="T11" fmla="*/ 98 h 108"/>
                <a:gd name="T12" fmla="*/ 45 w 90"/>
                <a:gd name="T13" fmla="*/ 94 h 108"/>
                <a:gd name="T14" fmla="*/ 45 w 90"/>
                <a:gd name="T15" fmla="*/ 90 h 108"/>
                <a:gd name="T16" fmla="*/ 45 w 90"/>
                <a:gd name="T17" fmla="*/ 90 h 108"/>
                <a:gd name="T18" fmla="*/ 43 w 90"/>
                <a:gd name="T19" fmla="*/ 90 h 108"/>
                <a:gd name="T20" fmla="*/ 40 w 90"/>
                <a:gd name="T21" fmla="*/ 91 h 108"/>
                <a:gd name="T22" fmla="*/ 37 w 90"/>
                <a:gd name="T23" fmla="*/ 91 h 108"/>
                <a:gd name="T24" fmla="*/ 35 w 90"/>
                <a:gd name="T25" fmla="*/ 97 h 108"/>
                <a:gd name="T26" fmla="*/ 32 w 90"/>
                <a:gd name="T27" fmla="*/ 103 h 108"/>
                <a:gd name="T28" fmla="*/ 27 w 90"/>
                <a:gd name="T29" fmla="*/ 106 h 108"/>
                <a:gd name="T30" fmla="*/ 22 w 90"/>
                <a:gd name="T31" fmla="*/ 108 h 108"/>
                <a:gd name="T32" fmla="*/ 20 w 90"/>
                <a:gd name="T33" fmla="*/ 98 h 108"/>
                <a:gd name="T34" fmla="*/ 16 w 90"/>
                <a:gd name="T35" fmla="*/ 91 h 108"/>
                <a:gd name="T36" fmla="*/ 10 w 90"/>
                <a:gd name="T37" fmla="*/ 94 h 108"/>
                <a:gd name="T38" fmla="*/ 6 w 90"/>
                <a:gd name="T39" fmla="*/ 97 h 108"/>
                <a:gd name="T40" fmla="*/ 2 w 90"/>
                <a:gd name="T41" fmla="*/ 94 h 108"/>
                <a:gd name="T42" fmla="*/ 0 w 90"/>
                <a:gd name="T43" fmla="*/ 91 h 108"/>
                <a:gd name="T44" fmla="*/ 6 w 90"/>
                <a:gd name="T45" fmla="*/ 80 h 108"/>
                <a:gd name="T46" fmla="*/ 13 w 90"/>
                <a:gd name="T47" fmla="*/ 68 h 108"/>
                <a:gd name="T48" fmla="*/ 29 w 90"/>
                <a:gd name="T49" fmla="*/ 70 h 108"/>
                <a:gd name="T50" fmla="*/ 45 w 90"/>
                <a:gd name="T51" fmla="*/ 71 h 108"/>
                <a:gd name="T52" fmla="*/ 46 w 90"/>
                <a:gd name="T53" fmla="*/ 64 h 108"/>
                <a:gd name="T54" fmla="*/ 49 w 90"/>
                <a:gd name="T55" fmla="*/ 58 h 108"/>
                <a:gd name="T56" fmla="*/ 52 w 90"/>
                <a:gd name="T57" fmla="*/ 56 h 108"/>
                <a:gd name="T58" fmla="*/ 56 w 90"/>
                <a:gd name="T59" fmla="*/ 53 h 108"/>
                <a:gd name="T60" fmla="*/ 60 w 90"/>
                <a:gd name="T61" fmla="*/ 50 h 108"/>
                <a:gd name="T62" fmla="*/ 63 w 90"/>
                <a:gd name="T63" fmla="*/ 46 h 108"/>
                <a:gd name="T64" fmla="*/ 66 w 90"/>
                <a:gd name="T65" fmla="*/ 41 h 108"/>
                <a:gd name="T66" fmla="*/ 69 w 90"/>
                <a:gd name="T67" fmla="*/ 36 h 108"/>
                <a:gd name="T68" fmla="*/ 63 w 90"/>
                <a:gd name="T69" fmla="*/ 21 h 108"/>
                <a:gd name="T70" fmla="*/ 57 w 90"/>
                <a:gd name="T71" fmla="*/ 8 h 108"/>
                <a:gd name="T72" fmla="*/ 59 w 90"/>
                <a:gd name="T73" fmla="*/ 6 h 108"/>
                <a:gd name="T74" fmla="*/ 60 w 90"/>
                <a:gd name="T75" fmla="*/ 4 h 108"/>
                <a:gd name="T76" fmla="*/ 60 w 90"/>
                <a:gd name="T77" fmla="*/ 4 h 108"/>
                <a:gd name="T78" fmla="*/ 60 w 90"/>
                <a:gd name="T79" fmla="*/ 0 h 108"/>
                <a:gd name="T80" fmla="*/ 65 w 90"/>
                <a:gd name="T81" fmla="*/ 1 h 108"/>
                <a:gd name="T82" fmla="*/ 69 w 90"/>
                <a:gd name="T83" fmla="*/ 1 h 108"/>
                <a:gd name="T84" fmla="*/ 75 w 90"/>
                <a:gd name="T85" fmla="*/ 11 h 108"/>
                <a:gd name="T86" fmla="*/ 82 w 90"/>
                <a:gd name="T87" fmla="*/ 18 h 108"/>
                <a:gd name="T88" fmla="*/ 85 w 90"/>
                <a:gd name="T89" fmla="*/ 31 h 108"/>
                <a:gd name="T90" fmla="*/ 86 w 90"/>
                <a:gd name="T91" fmla="*/ 46 h 108"/>
                <a:gd name="T92" fmla="*/ 89 w 90"/>
                <a:gd name="T93" fmla="*/ 60 h 108"/>
                <a:gd name="T94" fmla="*/ 90 w 90"/>
                <a:gd name="T95" fmla="*/ 74 h 10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90" h="108">
                  <a:moveTo>
                    <a:pt x="90" y="74"/>
                  </a:moveTo>
                  <a:lnTo>
                    <a:pt x="56" y="84"/>
                  </a:lnTo>
                  <a:lnTo>
                    <a:pt x="55" y="91"/>
                  </a:lnTo>
                  <a:lnTo>
                    <a:pt x="55" y="98"/>
                  </a:lnTo>
                  <a:lnTo>
                    <a:pt x="50" y="98"/>
                  </a:lnTo>
                  <a:lnTo>
                    <a:pt x="45" y="98"/>
                  </a:lnTo>
                  <a:lnTo>
                    <a:pt x="45" y="94"/>
                  </a:lnTo>
                  <a:lnTo>
                    <a:pt x="45" y="90"/>
                  </a:lnTo>
                  <a:lnTo>
                    <a:pt x="43" y="90"/>
                  </a:lnTo>
                  <a:lnTo>
                    <a:pt x="40" y="91"/>
                  </a:lnTo>
                  <a:lnTo>
                    <a:pt x="37" y="91"/>
                  </a:lnTo>
                  <a:lnTo>
                    <a:pt x="35" y="97"/>
                  </a:lnTo>
                  <a:lnTo>
                    <a:pt x="32" y="103"/>
                  </a:lnTo>
                  <a:lnTo>
                    <a:pt x="27" y="106"/>
                  </a:lnTo>
                  <a:lnTo>
                    <a:pt x="22" y="108"/>
                  </a:lnTo>
                  <a:lnTo>
                    <a:pt x="20" y="98"/>
                  </a:lnTo>
                  <a:lnTo>
                    <a:pt x="16" y="91"/>
                  </a:lnTo>
                  <a:lnTo>
                    <a:pt x="10" y="94"/>
                  </a:lnTo>
                  <a:lnTo>
                    <a:pt x="6" y="97"/>
                  </a:lnTo>
                  <a:lnTo>
                    <a:pt x="2" y="94"/>
                  </a:lnTo>
                  <a:lnTo>
                    <a:pt x="0" y="91"/>
                  </a:lnTo>
                  <a:lnTo>
                    <a:pt x="6" y="80"/>
                  </a:lnTo>
                  <a:lnTo>
                    <a:pt x="13" y="68"/>
                  </a:lnTo>
                  <a:lnTo>
                    <a:pt x="29" y="70"/>
                  </a:lnTo>
                  <a:lnTo>
                    <a:pt x="45" y="71"/>
                  </a:lnTo>
                  <a:lnTo>
                    <a:pt x="46" y="64"/>
                  </a:lnTo>
                  <a:lnTo>
                    <a:pt x="49" y="58"/>
                  </a:lnTo>
                  <a:lnTo>
                    <a:pt x="52" y="56"/>
                  </a:lnTo>
                  <a:lnTo>
                    <a:pt x="56" y="53"/>
                  </a:lnTo>
                  <a:lnTo>
                    <a:pt x="60" y="50"/>
                  </a:lnTo>
                  <a:lnTo>
                    <a:pt x="63" y="46"/>
                  </a:lnTo>
                  <a:lnTo>
                    <a:pt x="66" y="41"/>
                  </a:lnTo>
                  <a:lnTo>
                    <a:pt x="69" y="36"/>
                  </a:lnTo>
                  <a:lnTo>
                    <a:pt x="63" y="21"/>
                  </a:lnTo>
                  <a:lnTo>
                    <a:pt x="57" y="8"/>
                  </a:lnTo>
                  <a:lnTo>
                    <a:pt x="59" y="6"/>
                  </a:lnTo>
                  <a:lnTo>
                    <a:pt x="60" y="4"/>
                  </a:lnTo>
                  <a:lnTo>
                    <a:pt x="60" y="0"/>
                  </a:lnTo>
                  <a:lnTo>
                    <a:pt x="65" y="1"/>
                  </a:lnTo>
                  <a:lnTo>
                    <a:pt x="69" y="1"/>
                  </a:lnTo>
                  <a:lnTo>
                    <a:pt x="75" y="11"/>
                  </a:lnTo>
                  <a:lnTo>
                    <a:pt x="82" y="18"/>
                  </a:lnTo>
                  <a:lnTo>
                    <a:pt x="85" y="31"/>
                  </a:lnTo>
                  <a:lnTo>
                    <a:pt x="86" y="46"/>
                  </a:lnTo>
                  <a:lnTo>
                    <a:pt x="89" y="60"/>
                  </a:lnTo>
                  <a:lnTo>
                    <a:pt x="90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270" y="2875"/>
              <a:ext cx="27" cy="32"/>
            </a:xfrm>
            <a:custGeom>
              <a:avLst/>
              <a:gdLst>
                <a:gd name="T0" fmla="*/ 27 w 27"/>
                <a:gd name="T1" fmla="*/ 10 h 32"/>
                <a:gd name="T2" fmla="*/ 25 w 27"/>
                <a:gd name="T3" fmla="*/ 22 h 32"/>
                <a:gd name="T4" fmla="*/ 23 w 27"/>
                <a:gd name="T5" fmla="*/ 32 h 32"/>
                <a:gd name="T6" fmla="*/ 19 w 27"/>
                <a:gd name="T7" fmla="*/ 32 h 32"/>
                <a:gd name="T8" fmla="*/ 15 w 27"/>
                <a:gd name="T9" fmla="*/ 32 h 32"/>
                <a:gd name="T10" fmla="*/ 13 w 27"/>
                <a:gd name="T11" fmla="*/ 23 h 32"/>
                <a:gd name="T12" fmla="*/ 13 w 27"/>
                <a:gd name="T13" fmla="*/ 13 h 32"/>
                <a:gd name="T14" fmla="*/ 7 w 27"/>
                <a:gd name="T15" fmla="*/ 13 h 32"/>
                <a:gd name="T16" fmla="*/ 6 w 27"/>
                <a:gd name="T17" fmla="*/ 12 h 32"/>
                <a:gd name="T18" fmla="*/ 3 w 27"/>
                <a:gd name="T19" fmla="*/ 10 h 32"/>
                <a:gd name="T20" fmla="*/ 0 w 27"/>
                <a:gd name="T21" fmla="*/ 7 h 32"/>
                <a:gd name="T22" fmla="*/ 2 w 27"/>
                <a:gd name="T23" fmla="*/ 6 h 32"/>
                <a:gd name="T24" fmla="*/ 2 w 27"/>
                <a:gd name="T25" fmla="*/ 3 h 32"/>
                <a:gd name="T26" fmla="*/ 5 w 27"/>
                <a:gd name="T27" fmla="*/ 2 h 32"/>
                <a:gd name="T28" fmla="*/ 9 w 27"/>
                <a:gd name="T29" fmla="*/ 0 h 32"/>
                <a:gd name="T30" fmla="*/ 12 w 27"/>
                <a:gd name="T31" fmla="*/ 4 h 32"/>
                <a:gd name="T32" fmla="*/ 16 w 27"/>
                <a:gd name="T33" fmla="*/ 7 h 32"/>
                <a:gd name="T34" fmla="*/ 20 w 27"/>
                <a:gd name="T35" fmla="*/ 9 h 32"/>
                <a:gd name="T36" fmla="*/ 27 w 27"/>
                <a:gd name="T37" fmla="*/ 10 h 3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7" h="32">
                  <a:moveTo>
                    <a:pt x="27" y="10"/>
                  </a:moveTo>
                  <a:lnTo>
                    <a:pt x="25" y="22"/>
                  </a:lnTo>
                  <a:lnTo>
                    <a:pt x="23" y="32"/>
                  </a:lnTo>
                  <a:lnTo>
                    <a:pt x="19" y="32"/>
                  </a:lnTo>
                  <a:lnTo>
                    <a:pt x="15" y="32"/>
                  </a:lnTo>
                  <a:lnTo>
                    <a:pt x="13" y="23"/>
                  </a:lnTo>
                  <a:lnTo>
                    <a:pt x="13" y="13"/>
                  </a:lnTo>
                  <a:lnTo>
                    <a:pt x="7" y="13"/>
                  </a:lnTo>
                  <a:lnTo>
                    <a:pt x="6" y="12"/>
                  </a:lnTo>
                  <a:lnTo>
                    <a:pt x="3" y="10"/>
                  </a:lnTo>
                  <a:lnTo>
                    <a:pt x="0" y="7"/>
                  </a:lnTo>
                  <a:lnTo>
                    <a:pt x="2" y="6"/>
                  </a:lnTo>
                  <a:lnTo>
                    <a:pt x="2" y="3"/>
                  </a:lnTo>
                  <a:lnTo>
                    <a:pt x="5" y="2"/>
                  </a:lnTo>
                  <a:lnTo>
                    <a:pt x="9" y="0"/>
                  </a:lnTo>
                  <a:lnTo>
                    <a:pt x="12" y="4"/>
                  </a:lnTo>
                  <a:lnTo>
                    <a:pt x="16" y="7"/>
                  </a:lnTo>
                  <a:lnTo>
                    <a:pt x="20" y="9"/>
                  </a:ln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202" y="2982"/>
              <a:ext cx="15" cy="40"/>
            </a:xfrm>
            <a:custGeom>
              <a:avLst/>
              <a:gdLst>
                <a:gd name="T0" fmla="*/ 8 w 15"/>
                <a:gd name="T1" fmla="*/ 0 h 40"/>
                <a:gd name="T2" fmla="*/ 13 w 15"/>
                <a:gd name="T3" fmla="*/ 2 h 40"/>
                <a:gd name="T4" fmla="*/ 15 w 15"/>
                <a:gd name="T5" fmla="*/ 2 h 40"/>
                <a:gd name="T6" fmla="*/ 15 w 15"/>
                <a:gd name="T7" fmla="*/ 22 h 40"/>
                <a:gd name="T8" fmla="*/ 13 w 15"/>
                <a:gd name="T9" fmla="*/ 39 h 40"/>
                <a:gd name="T10" fmla="*/ 11 w 15"/>
                <a:gd name="T11" fmla="*/ 39 h 40"/>
                <a:gd name="T12" fmla="*/ 10 w 15"/>
                <a:gd name="T13" fmla="*/ 40 h 40"/>
                <a:gd name="T14" fmla="*/ 5 w 15"/>
                <a:gd name="T15" fmla="*/ 36 h 40"/>
                <a:gd name="T16" fmla="*/ 1 w 15"/>
                <a:gd name="T17" fmla="*/ 33 h 40"/>
                <a:gd name="T18" fmla="*/ 0 w 15"/>
                <a:gd name="T19" fmla="*/ 23 h 40"/>
                <a:gd name="T20" fmla="*/ 1 w 15"/>
                <a:gd name="T21" fmla="*/ 14 h 40"/>
                <a:gd name="T22" fmla="*/ 4 w 15"/>
                <a:gd name="T23" fmla="*/ 7 h 40"/>
                <a:gd name="T24" fmla="*/ 8 w 15"/>
                <a:gd name="T25" fmla="*/ 0 h 4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5" h="40">
                  <a:moveTo>
                    <a:pt x="8" y="0"/>
                  </a:moveTo>
                  <a:lnTo>
                    <a:pt x="13" y="2"/>
                  </a:lnTo>
                  <a:lnTo>
                    <a:pt x="15" y="2"/>
                  </a:lnTo>
                  <a:lnTo>
                    <a:pt x="15" y="22"/>
                  </a:lnTo>
                  <a:lnTo>
                    <a:pt x="13" y="39"/>
                  </a:lnTo>
                  <a:lnTo>
                    <a:pt x="11" y="39"/>
                  </a:lnTo>
                  <a:lnTo>
                    <a:pt x="10" y="40"/>
                  </a:lnTo>
                  <a:lnTo>
                    <a:pt x="5" y="36"/>
                  </a:lnTo>
                  <a:lnTo>
                    <a:pt x="1" y="33"/>
                  </a:lnTo>
                  <a:lnTo>
                    <a:pt x="0" y="23"/>
                  </a:lnTo>
                  <a:lnTo>
                    <a:pt x="1" y="14"/>
                  </a:lnTo>
                  <a:lnTo>
                    <a:pt x="4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2955" y="3005"/>
              <a:ext cx="111" cy="41"/>
            </a:xfrm>
            <a:custGeom>
              <a:avLst/>
              <a:gdLst>
                <a:gd name="T0" fmla="*/ 68 w 111"/>
                <a:gd name="T1" fmla="*/ 36 h 41"/>
                <a:gd name="T2" fmla="*/ 67 w 111"/>
                <a:gd name="T3" fmla="*/ 31 h 41"/>
                <a:gd name="T4" fmla="*/ 65 w 111"/>
                <a:gd name="T5" fmla="*/ 26 h 41"/>
                <a:gd name="T6" fmla="*/ 45 w 111"/>
                <a:gd name="T7" fmla="*/ 19 h 41"/>
                <a:gd name="T8" fmla="*/ 27 w 111"/>
                <a:gd name="T9" fmla="*/ 10 h 41"/>
                <a:gd name="T10" fmla="*/ 12 w 111"/>
                <a:gd name="T11" fmla="*/ 14 h 41"/>
                <a:gd name="T12" fmla="*/ 0 w 111"/>
                <a:gd name="T13" fmla="*/ 19 h 41"/>
                <a:gd name="T14" fmla="*/ 1 w 111"/>
                <a:gd name="T15" fmla="*/ 17 h 41"/>
                <a:gd name="T16" fmla="*/ 2 w 111"/>
                <a:gd name="T17" fmla="*/ 16 h 41"/>
                <a:gd name="T18" fmla="*/ 7 w 111"/>
                <a:gd name="T19" fmla="*/ 9 h 41"/>
                <a:gd name="T20" fmla="*/ 12 w 111"/>
                <a:gd name="T21" fmla="*/ 4 h 41"/>
                <a:gd name="T22" fmla="*/ 18 w 111"/>
                <a:gd name="T23" fmla="*/ 1 h 41"/>
                <a:gd name="T24" fmla="*/ 25 w 111"/>
                <a:gd name="T25" fmla="*/ 0 h 41"/>
                <a:gd name="T26" fmla="*/ 32 w 111"/>
                <a:gd name="T27" fmla="*/ 1 h 41"/>
                <a:gd name="T28" fmla="*/ 41 w 111"/>
                <a:gd name="T29" fmla="*/ 3 h 41"/>
                <a:gd name="T30" fmla="*/ 49 w 111"/>
                <a:gd name="T31" fmla="*/ 6 h 41"/>
                <a:gd name="T32" fmla="*/ 57 w 111"/>
                <a:gd name="T33" fmla="*/ 9 h 41"/>
                <a:gd name="T34" fmla="*/ 89 w 111"/>
                <a:gd name="T35" fmla="*/ 27 h 41"/>
                <a:gd name="T36" fmla="*/ 111 w 111"/>
                <a:gd name="T37" fmla="*/ 39 h 41"/>
                <a:gd name="T38" fmla="*/ 111 w 111"/>
                <a:gd name="T39" fmla="*/ 40 h 41"/>
                <a:gd name="T40" fmla="*/ 111 w 111"/>
                <a:gd name="T41" fmla="*/ 41 h 41"/>
                <a:gd name="T42" fmla="*/ 94 w 111"/>
                <a:gd name="T43" fmla="*/ 41 h 41"/>
                <a:gd name="T44" fmla="*/ 75 w 111"/>
                <a:gd name="T45" fmla="*/ 41 h 41"/>
                <a:gd name="T46" fmla="*/ 77 w 111"/>
                <a:gd name="T47" fmla="*/ 39 h 41"/>
                <a:gd name="T48" fmla="*/ 77 w 111"/>
                <a:gd name="T49" fmla="*/ 36 h 41"/>
                <a:gd name="T50" fmla="*/ 72 w 111"/>
                <a:gd name="T51" fmla="*/ 36 h 41"/>
                <a:gd name="T52" fmla="*/ 68 w 111"/>
                <a:gd name="T53" fmla="*/ 36 h 41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11" h="41">
                  <a:moveTo>
                    <a:pt x="68" y="36"/>
                  </a:moveTo>
                  <a:lnTo>
                    <a:pt x="67" y="31"/>
                  </a:lnTo>
                  <a:lnTo>
                    <a:pt x="65" y="26"/>
                  </a:lnTo>
                  <a:lnTo>
                    <a:pt x="45" y="19"/>
                  </a:lnTo>
                  <a:lnTo>
                    <a:pt x="27" y="10"/>
                  </a:lnTo>
                  <a:lnTo>
                    <a:pt x="12" y="14"/>
                  </a:lnTo>
                  <a:lnTo>
                    <a:pt x="0" y="19"/>
                  </a:lnTo>
                  <a:lnTo>
                    <a:pt x="1" y="17"/>
                  </a:lnTo>
                  <a:lnTo>
                    <a:pt x="2" y="16"/>
                  </a:lnTo>
                  <a:lnTo>
                    <a:pt x="7" y="9"/>
                  </a:lnTo>
                  <a:lnTo>
                    <a:pt x="12" y="4"/>
                  </a:lnTo>
                  <a:lnTo>
                    <a:pt x="18" y="1"/>
                  </a:lnTo>
                  <a:lnTo>
                    <a:pt x="25" y="0"/>
                  </a:lnTo>
                  <a:lnTo>
                    <a:pt x="32" y="1"/>
                  </a:lnTo>
                  <a:lnTo>
                    <a:pt x="41" y="3"/>
                  </a:lnTo>
                  <a:lnTo>
                    <a:pt x="49" y="6"/>
                  </a:lnTo>
                  <a:lnTo>
                    <a:pt x="57" y="9"/>
                  </a:lnTo>
                  <a:lnTo>
                    <a:pt x="89" y="27"/>
                  </a:lnTo>
                  <a:lnTo>
                    <a:pt x="111" y="39"/>
                  </a:lnTo>
                  <a:lnTo>
                    <a:pt x="111" y="40"/>
                  </a:lnTo>
                  <a:lnTo>
                    <a:pt x="111" y="41"/>
                  </a:lnTo>
                  <a:lnTo>
                    <a:pt x="94" y="41"/>
                  </a:lnTo>
                  <a:lnTo>
                    <a:pt x="75" y="41"/>
                  </a:lnTo>
                  <a:lnTo>
                    <a:pt x="77" y="39"/>
                  </a:lnTo>
                  <a:lnTo>
                    <a:pt x="77" y="36"/>
                  </a:lnTo>
                  <a:lnTo>
                    <a:pt x="72" y="36"/>
                  </a:lnTo>
                  <a:lnTo>
                    <a:pt x="6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3054" y="3048"/>
              <a:ext cx="72" cy="23"/>
            </a:xfrm>
            <a:custGeom>
              <a:avLst/>
              <a:gdLst>
                <a:gd name="T0" fmla="*/ 29 w 72"/>
                <a:gd name="T1" fmla="*/ 0 h 23"/>
                <a:gd name="T2" fmla="*/ 43 w 72"/>
                <a:gd name="T3" fmla="*/ 1 h 23"/>
                <a:gd name="T4" fmla="*/ 55 w 72"/>
                <a:gd name="T5" fmla="*/ 4 h 23"/>
                <a:gd name="T6" fmla="*/ 63 w 72"/>
                <a:gd name="T7" fmla="*/ 8 h 23"/>
                <a:gd name="T8" fmla="*/ 72 w 72"/>
                <a:gd name="T9" fmla="*/ 16 h 23"/>
                <a:gd name="T10" fmla="*/ 70 w 72"/>
                <a:gd name="T11" fmla="*/ 18 h 23"/>
                <a:gd name="T12" fmla="*/ 69 w 72"/>
                <a:gd name="T13" fmla="*/ 21 h 23"/>
                <a:gd name="T14" fmla="*/ 50 w 72"/>
                <a:gd name="T15" fmla="*/ 23 h 23"/>
                <a:gd name="T16" fmla="*/ 32 w 72"/>
                <a:gd name="T17" fmla="*/ 21 h 23"/>
                <a:gd name="T18" fmla="*/ 23 w 72"/>
                <a:gd name="T19" fmla="*/ 21 h 23"/>
                <a:gd name="T20" fmla="*/ 16 w 72"/>
                <a:gd name="T21" fmla="*/ 20 h 23"/>
                <a:gd name="T22" fmla="*/ 8 w 72"/>
                <a:gd name="T23" fmla="*/ 17 h 23"/>
                <a:gd name="T24" fmla="*/ 0 w 72"/>
                <a:gd name="T25" fmla="*/ 14 h 23"/>
                <a:gd name="T26" fmla="*/ 0 w 72"/>
                <a:gd name="T27" fmla="*/ 13 h 23"/>
                <a:gd name="T28" fmla="*/ 0 w 72"/>
                <a:gd name="T29" fmla="*/ 13 h 23"/>
                <a:gd name="T30" fmla="*/ 8 w 72"/>
                <a:gd name="T31" fmla="*/ 10 h 23"/>
                <a:gd name="T32" fmla="*/ 16 w 72"/>
                <a:gd name="T33" fmla="*/ 7 h 23"/>
                <a:gd name="T34" fmla="*/ 23 w 72"/>
                <a:gd name="T35" fmla="*/ 4 h 23"/>
                <a:gd name="T36" fmla="*/ 29 w 72"/>
                <a:gd name="T37" fmla="*/ 0 h 23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72" h="23">
                  <a:moveTo>
                    <a:pt x="29" y="0"/>
                  </a:moveTo>
                  <a:lnTo>
                    <a:pt x="43" y="1"/>
                  </a:lnTo>
                  <a:lnTo>
                    <a:pt x="55" y="4"/>
                  </a:lnTo>
                  <a:lnTo>
                    <a:pt x="63" y="8"/>
                  </a:lnTo>
                  <a:lnTo>
                    <a:pt x="72" y="16"/>
                  </a:lnTo>
                  <a:lnTo>
                    <a:pt x="70" y="18"/>
                  </a:lnTo>
                  <a:lnTo>
                    <a:pt x="69" y="21"/>
                  </a:lnTo>
                  <a:lnTo>
                    <a:pt x="50" y="23"/>
                  </a:lnTo>
                  <a:lnTo>
                    <a:pt x="32" y="21"/>
                  </a:lnTo>
                  <a:lnTo>
                    <a:pt x="23" y="21"/>
                  </a:lnTo>
                  <a:lnTo>
                    <a:pt x="16" y="20"/>
                  </a:lnTo>
                  <a:lnTo>
                    <a:pt x="8" y="17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8" y="10"/>
                  </a:lnTo>
                  <a:lnTo>
                    <a:pt x="16" y="7"/>
                  </a:lnTo>
                  <a:lnTo>
                    <a:pt x="23" y="4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5080" y="3048"/>
              <a:ext cx="28" cy="24"/>
            </a:xfrm>
            <a:custGeom>
              <a:avLst/>
              <a:gdLst>
                <a:gd name="T0" fmla="*/ 18 w 28"/>
                <a:gd name="T1" fmla="*/ 0 h 24"/>
                <a:gd name="T2" fmla="*/ 23 w 28"/>
                <a:gd name="T3" fmla="*/ 3 h 24"/>
                <a:gd name="T4" fmla="*/ 25 w 28"/>
                <a:gd name="T5" fmla="*/ 6 h 24"/>
                <a:gd name="T6" fmla="*/ 26 w 28"/>
                <a:gd name="T7" fmla="*/ 7 h 24"/>
                <a:gd name="T8" fmla="*/ 28 w 28"/>
                <a:gd name="T9" fmla="*/ 13 h 24"/>
                <a:gd name="T10" fmla="*/ 28 w 28"/>
                <a:gd name="T11" fmla="*/ 13 h 24"/>
                <a:gd name="T12" fmla="*/ 28 w 28"/>
                <a:gd name="T13" fmla="*/ 14 h 24"/>
                <a:gd name="T14" fmla="*/ 23 w 28"/>
                <a:gd name="T15" fmla="*/ 17 h 24"/>
                <a:gd name="T16" fmla="*/ 19 w 28"/>
                <a:gd name="T17" fmla="*/ 20 h 24"/>
                <a:gd name="T18" fmla="*/ 15 w 28"/>
                <a:gd name="T19" fmla="*/ 23 h 24"/>
                <a:gd name="T20" fmla="*/ 8 w 28"/>
                <a:gd name="T21" fmla="*/ 24 h 24"/>
                <a:gd name="T22" fmla="*/ 5 w 28"/>
                <a:gd name="T23" fmla="*/ 23 h 24"/>
                <a:gd name="T24" fmla="*/ 3 w 28"/>
                <a:gd name="T25" fmla="*/ 21 h 24"/>
                <a:gd name="T26" fmla="*/ 2 w 28"/>
                <a:gd name="T27" fmla="*/ 18 h 24"/>
                <a:gd name="T28" fmla="*/ 0 w 28"/>
                <a:gd name="T29" fmla="*/ 17 h 24"/>
                <a:gd name="T30" fmla="*/ 3 w 28"/>
                <a:gd name="T31" fmla="*/ 11 h 24"/>
                <a:gd name="T32" fmla="*/ 8 w 28"/>
                <a:gd name="T33" fmla="*/ 7 h 24"/>
                <a:gd name="T34" fmla="*/ 12 w 28"/>
                <a:gd name="T35" fmla="*/ 4 h 24"/>
                <a:gd name="T36" fmla="*/ 18 w 28"/>
                <a:gd name="T37" fmla="*/ 0 h 2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8" h="24">
                  <a:moveTo>
                    <a:pt x="18" y="0"/>
                  </a:moveTo>
                  <a:lnTo>
                    <a:pt x="23" y="3"/>
                  </a:lnTo>
                  <a:lnTo>
                    <a:pt x="25" y="6"/>
                  </a:lnTo>
                  <a:lnTo>
                    <a:pt x="26" y="7"/>
                  </a:lnTo>
                  <a:lnTo>
                    <a:pt x="28" y="13"/>
                  </a:lnTo>
                  <a:lnTo>
                    <a:pt x="28" y="14"/>
                  </a:lnTo>
                  <a:lnTo>
                    <a:pt x="23" y="17"/>
                  </a:lnTo>
                  <a:lnTo>
                    <a:pt x="19" y="20"/>
                  </a:lnTo>
                  <a:lnTo>
                    <a:pt x="15" y="23"/>
                  </a:lnTo>
                  <a:lnTo>
                    <a:pt x="8" y="24"/>
                  </a:lnTo>
                  <a:lnTo>
                    <a:pt x="5" y="23"/>
                  </a:lnTo>
                  <a:lnTo>
                    <a:pt x="3" y="21"/>
                  </a:lnTo>
                  <a:lnTo>
                    <a:pt x="2" y="18"/>
                  </a:lnTo>
                  <a:lnTo>
                    <a:pt x="0" y="17"/>
                  </a:lnTo>
                  <a:lnTo>
                    <a:pt x="3" y="11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5216" y="3069"/>
              <a:ext cx="26" cy="56"/>
            </a:xfrm>
            <a:custGeom>
              <a:avLst/>
              <a:gdLst>
                <a:gd name="T0" fmla="*/ 4 w 26"/>
                <a:gd name="T1" fmla="*/ 0 h 56"/>
                <a:gd name="T2" fmla="*/ 7 w 26"/>
                <a:gd name="T3" fmla="*/ 0 h 56"/>
                <a:gd name="T4" fmla="*/ 10 w 26"/>
                <a:gd name="T5" fmla="*/ 0 h 56"/>
                <a:gd name="T6" fmla="*/ 16 w 26"/>
                <a:gd name="T7" fmla="*/ 5 h 56"/>
                <a:gd name="T8" fmla="*/ 20 w 26"/>
                <a:gd name="T9" fmla="*/ 10 h 56"/>
                <a:gd name="T10" fmla="*/ 24 w 26"/>
                <a:gd name="T11" fmla="*/ 17 h 56"/>
                <a:gd name="T12" fmla="*/ 26 w 26"/>
                <a:gd name="T13" fmla="*/ 26 h 56"/>
                <a:gd name="T14" fmla="*/ 21 w 26"/>
                <a:gd name="T15" fmla="*/ 29 h 56"/>
                <a:gd name="T16" fmla="*/ 17 w 26"/>
                <a:gd name="T17" fmla="*/ 32 h 56"/>
                <a:gd name="T18" fmla="*/ 19 w 26"/>
                <a:gd name="T19" fmla="*/ 45 h 56"/>
                <a:gd name="T20" fmla="*/ 19 w 26"/>
                <a:gd name="T21" fmla="*/ 56 h 56"/>
                <a:gd name="T22" fmla="*/ 17 w 26"/>
                <a:gd name="T23" fmla="*/ 56 h 56"/>
                <a:gd name="T24" fmla="*/ 17 w 26"/>
                <a:gd name="T25" fmla="*/ 56 h 56"/>
                <a:gd name="T26" fmla="*/ 9 w 26"/>
                <a:gd name="T27" fmla="*/ 50 h 56"/>
                <a:gd name="T28" fmla="*/ 0 w 26"/>
                <a:gd name="T29" fmla="*/ 45 h 56"/>
                <a:gd name="T30" fmla="*/ 0 w 26"/>
                <a:gd name="T31" fmla="*/ 25 h 56"/>
                <a:gd name="T32" fmla="*/ 0 w 26"/>
                <a:gd name="T33" fmla="*/ 5 h 56"/>
                <a:gd name="T34" fmla="*/ 3 w 26"/>
                <a:gd name="T35" fmla="*/ 2 h 56"/>
                <a:gd name="T36" fmla="*/ 4 w 26"/>
                <a:gd name="T37" fmla="*/ 0 h 5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6" h="56">
                  <a:moveTo>
                    <a:pt x="4" y="0"/>
                  </a:moveTo>
                  <a:lnTo>
                    <a:pt x="7" y="0"/>
                  </a:lnTo>
                  <a:lnTo>
                    <a:pt x="10" y="0"/>
                  </a:lnTo>
                  <a:lnTo>
                    <a:pt x="16" y="5"/>
                  </a:lnTo>
                  <a:lnTo>
                    <a:pt x="20" y="10"/>
                  </a:lnTo>
                  <a:lnTo>
                    <a:pt x="24" y="17"/>
                  </a:lnTo>
                  <a:lnTo>
                    <a:pt x="26" y="26"/>
                  </a:lnTo>
                  <a:lnTo>
                    <a:pt x="21" y="29"/>
                  </a:lnTo>
                  <a:lnTo>
                    <a:pt x="17" y="32"/>
                  </a:lnTo>
                  <a:lnTo>
                    <a:pt x="19" y="45"/>
                  </a:lnTo>
                  <a:lnTo>
                    <a:pt x="19" y="56"/>
                  </a:lnTo>
                  <a:lnTo>
                    <a:pt x="17" y="56"/>
                  </a:lnTo>
                  <a:lnTo>
                    <a:pt x="9" y="50"/>
                  </a:lnTo>
                  <a:lnTo>
                    <a:pt x="0" y="45"/>
                  </a:lnTo>
                  <a:lnTo>
                    <a:pt x="0" y="25"/>
                  </a:lnTo>
                  <a:lnTo>
                    <a:pt x="0" y="5"/>
                  </a:lnTo>
                  <a:lnTo>
                    <a:pt x="3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5115" y="3081"/>
              <a:ext cx="21" cy="27"/>
            </a:xfrm>
            <a:custGeom>
              <a:avLst/>
              <a:gdLst>
                <a:gd name="T0" fmla="*/ 14 w 21"/>
                <a:gd name="T1" fmla="*/ 0 h 27"/>
                <a:gd name="T2" fmla="*/ 17 w 21"/>
                <a:gd name="T3" fmla="*/ 4 h 27"/>
                <a:gd name="T4" fmla="*/ 21 w 21"/>
                <a:gd name="T5" fmla="*/ 8 h 27"/>
                <a:gd name="T6" fmla="*/ 18 w 21"/>
                <a:gd name="T7" fmla="*/ 10 h 27"/>
                <a:gd name="T8" fmla="*/ 15 w 21"/>
                <a:gd name="T9" fmla="*/ 11 h 27"/>
                <a:gd name="T10" fmla="*/ 13 w 21"/>
                <a:gd name="T11" fmla="*/ 8 h 27"/>
                <a:gd name="T12" fmla="*/ 11 w 21"/>
                <a:gd name="T13" fmla="*/ 8 h 27"/>
                <a:gd name="T14" fmla="*/ 8 w 21"/>
                <a:gd name="T15" fmla="*/ 11 h 27"/>
                <a:gd name="T16" fmla="*/ 7 w 21"/>
                <a:gd name="T17" fmla="*/ 14 h 27"/>
                <a:gd name="T18" fmla="*/ 8 w 21"/>
                <a:gd name="T19" fmla="*/ 18 h 27"/>
                <a:gd name="T20" fmla="*/ 8 w 21"/>
                <a:gd name="T21" fmla="*/ 21 h 27"/>
                <a:gd name="T22" fmla="*/ 8 w 21"/>
                <a:gd name="T23" fmla="*/ 23 h 27"/>
                <a:gd name="T24" fmla="*/ 7 w 21"/>
                <a:gd name="T25" fmla="*/ 27 h 27"/>
                <a:gd name="T26" fmla="*/ 4 w 21"/>
                <a:gd name="T27" fmla="*/ 23 h 27"/>
                <a:gd name="T28" fmla="*/ 0 w 21"/>
                <a:gd name="T29" fmla="*/ 20 h 27"/>
                <a:gd name="T30" fmla="*/ 5 w 21"/>
                <a:gd name="T31" fmla="*/ 13 h 27"/>
                <a:gd name="T32" fmla="*/ 11 w 21"/>
                <a:gd name="T33" fmla="*/ 1 h 27"/>
                <a:gd name="T34" fmla="*/ 13 w 21"/>
                <a:gd name="T35" fmla="*/ 1 h 27"/>
                <a:gd name="T36" fmla="*/ 14 w 21"/>
                <a:gd name="T37" fmla="*/ 0 h 2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1" h="27">
                  <a:moveTo>
                    <a:pt x="14" y="0"/>
                  </a:moveTo>
                  <a:lnTo>
                    <a:pt x="17" y="4"/>
                  </a:lnTo>
                  <a:lnTo>
                    <a:pt x="21" y="8"/>
                  </a:lnTo>
                  <a:lnTo>
                    <a:pt x="18" y="10"/>
                  </a:lnTo>
                  <a:lnTo>
                    <a:pt x="15" y="11"/>
                  </a:lnTo>
                  <a:lnTo>
                    <a:pt x="13" y="8"/>
                  </a:lnTo>
                  <a:lnTo>
                    <a:pt x="11" y="8"/>
                  </a:lnTo>
                  <a:lnTo>
                    <a:pt x="8" y="11"/>
                  </a:lnTo>
                  <a:lnTo>
                    <a:pt x="7" y="14"/>
                  </a:lnTo>
                  <a:lnTo>
                    <a:pt x="8" y="18"/>
                  </a:lnTo>
                  <a:lnTo>
                    <a:pt x="8" y="21"/>
                  </a:lnTo>
                  <a:lnTo>
                    <a:pt x="8" y="23"/>
                  </a:lnTo>
                  <a:lnTo>
                    <a:pt x="7" y="27"/>
                  </a:lnTo>
                  <a:lnTo>
                    <a:pt x="4" y="23"/>
                  </a:lnTo>
                  <a:lnTo>
                    <a:pt x="0" y="20"/>
                  </a:lnTo>
                  <a:lnTo>
                    <a:pt x="5" y="13"/>
                  </a:lnTo>
                  <a:lnTo>
                    <a:pt x="11" y="1"/>
                  </a:lnTo>
                  <a:lnTo>
                    <a:pt x="13" y="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5225" y="3122"/>
              <a:ext cx="7" cy="7"/>
            </a:xfrm>
            <a:custGeom>
              <a:avLst/>
              <a:gdLst>
                <a:gd name="T0" fmla="*/ 0 w 7"/>
                <a:gd name="T1" fmla="*/ 7 h 7"/>
                <a:gd name="T2" fmla="*/ 0 w 7"/>
                <a:gd name="T3" fmla="*/ 3 h 7"/>
                <a:gd name="T4" fmla="*/ 1 w 7"/>
                <a:gd name="T5" fmla="*/ 0 h 7"/>
                <a:gd name="T6" fmla="*/ 1 w 7"/>
                <a:gd name="T7" fmla="*/ 0 h 7"/>
                <a:gd name="T8" fmla="*/ 2 w 7"/>
                <a:gd name="T9" fmla="*/ 0 h 7"/>
                <a:gd name="T10" fmla="*/ 4 w 7"/>
                <a:gd name="T11" fmla="*/ 4 h 7"/>
                <a:gd name="T12" fmla="*/ 7 w 7"/>
                <a:gd name="T13" fmla="*/ 7 h 7"/>
                <a:gd name="T14" fmla="*/ 2 w 7"/>
                <a:gd name="T15" fmla="*/ 7 h 7"/>
                <a:gd name="T16" fmla="*/ 0 w 7"/>
                <a:gd name="T17" fmla="*/ 7 h 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7" h="7">
                  <a:moveTo>
                    <a:pt x="0" y="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4"/>
                  </a:lnTo>
                  <a:lnTo>
                    <a:pt x="7" y="7"/>
                  </a:lnTo>
                  <a:lnTo>
                    <a:pt x="2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5242" y="3126"/>
              <a:ext cx="10" cy="9"/>
            </a:xfrm>
            <a:custGeom>
              <a:avLst/>
              <a:gdLst>
                <a:gd name="T0" fmla="*/ 0 w 10"/>
                <a:gd name="T1" fmla="*/ 0 h 9"/>
                <a:gd name="T2" fmla="*/ 4 w 10"/>
                <a:gd name="T3" fmla="*/ 0 h 9"/>
                <a:gd name="T4" fmla="*/ 8 w 10"/>
                <a:gd name="T5" fmla="*/ 0 h 9"/>
                <a:gd name="T6" fmla="*/ 8 w 10"/>
                <a:gd name="T7" fmla="*/ 2 h 9"/>
                <a:gd name="T8" fmla="*/ 8 w 10"/>
                <a:gd name="T9" fmla="*/ 3 h 9"/>
                <a:gd name="T10" fmla="*/ 10 w 10"/>
                <a:gd name="T11" fmla="*/ 6 h 9"/>
                <a:gd name="T12" fmla="*/ 10 w 10"/>
                <a:gd name="T13" fmla="*/ 9 h 9"/>
                <a:gd name="T14" fmla="*/ 7 w 10"/>
                <a:gd name="T15" fmla="*/ 8 h 9"/>
                <a:gd name="T16" fmla="*/ 4 w 10"/>
                <a:gd name="T17" fmla="*/ 6 h 9"/>
                <a:gd name="T18" fmla="*/ 1 w 10"/>
                <a:gd name="T19" fmla="*/ 5 h 9"/>
                <a:gd name="T20" fmla="*/ 0 w 10"/>
                <a:gd name="T21" fmla="*/ 0 h 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lnTo>
                    <a:pt x="4" y="0"/>
                  </a:lnTo>
                  <a:lnTo>
                    <a:pt x="8" y="0"/>
                  </a:lnTo>
                  <a:lnTo>
                    <a:pt x="8" y="2"/>
                  </a:lnTo>
                  <a:lnTo>
                    <a:pt x="8" y="3"/>
                  </a:lnTo>
                  <a:lnTo>
                    <a:pt x="10" y="6"/>
                  </a:lnTo>
                  <a:lnTo>
                    <a:pt x="10" y="9"/>
                  </a:lnTo>
                  <a:lnTo>
                    <a:pt x="7" y="8"/>
                  </a:lnTo>
                  <a:lnTo>
                    <a:pt x="4" y="6"/>
                  </a:lnTo>
                  <a:lnTo>
                    <a:pt x="1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5229" y="3134"/>
              <a:ext cx="6" cy="14"/>
            </a:xfrm>
            <a:custGeom>
              <a:avLst/>
              <a:gdLst>
                <a:gd name="T0" fmla="*/ 0 w 6"/>
                <a:gd name="T1" fmla="*/ 0 h 14"/>
                <a:gd name="T2" fmla="*/ 3 w 6"/>
                <a:gd name="T3" fmla="*/ 2 h 14"/>
                <a:gd name="T4" fmla="*/ 4 w 6"/>
                <a:gd name="T5" fmla="*/ 5 h 14"/>
                <a:gd name="T6" fmla="*/ 6 w 6"/>
                <a:gd name="T7" fmla="*/ 8 h 14"/>
                <a:gd name="T8" fmla="*/ 6 w 6"/>
                <a:gd name="T9" fmla="*/ 14 h 14"/>
                <a:gd name="T10" fmla="*/ 4 w 6"/>
                <a:gd name="T11" fmla="*/ 14 h 14"/>
                <a:gd name="T12" fmla="*/ 3 w 6"/>
                <a:gd name="T13" fmla="*/ 12 h 14"/>
                <a:gd name="T14" fmla="*/ 1 w 6"/>
                <a:gd name="T15" fmla="*/ 7 h 14"/>
                <a:gd name="T16" fmla="*/ 0 w 6"/>
                <a:gd name="T17" fmla="*/ 0 h 1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" h="14">
                  <a:moveTo>
                    <a:pt x="0" y="0"/>
                  </a:moveTo>
                  <a:lnTo>
                    <a:pt x="3" y="2"/>
                  </a:lnTo>
                  <a:lnTo>
                    <a:pt x="4" y="5"/>
                  </a:lnTo>
                  <a:lnTo>
                    <a:pt x="6" y="8"/>
                  </a:lnTo>
                  <a:lnTo>
                    <a:pt x="6" y="14"/>
                  </a:lnTo>
                  <a:lnTo>
                    <a:pt x="4" y="14"/>
                  </a:lnTo>
                  <a:lnTo>
                    <a:pt x="3" y="12"/>
                  </a:lnTo>
                  <a:lnTo>
                    <a:pt x="1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5257" y="3134"/>
              <a:ext cx="8" cy="7"/>
            </a:xfrm>
            <a:custGeom>
              <a:avLst/>
              <a:gdLst>
                <a:gd name="T0" fmla="*/ 3 w 8"/>
                <a:gd name="T1" fmla="*/ 0 h 7"/>
                <a:gd name="T2" fmla="*/ 6 w 8"/>
                <a:gd name="T3" fmla="*/ 1 h 7"/>
                <a:gd name="T4" fmla="*/ 8 w 8"/>
                <a:gd name="T5" fmla="*/ 4 h 7"/>
                <a:gd name="T6" fmla="*/ 8 w 8"/>
                <a:gd name="T7" fmla="*/ 5 h 7"/>
                <a:gd name="T8" fmla="*/ 6 w 8"/>
                <a:gd name="T9" fmla="*/ 7 h 7"/>
                <a:gd name="T10" fmla="*/ 3 w 8"/>
                <a:gd name="T11" fmla="*/ 7 h 7"/>
                <a:gd name="T12" fmla="*/ 0 w 8"/>
                <a:gd name="T13" fmla="*/ 7 h 7"/>
                <a:gd name="T14" fmla="*/ 0 w 8"/>
                <a:gd name="T15" fmla="*/ 5 h 7"/>
                <a:gd name="T16" fmla="*/ 0 w 8"/>
                <a:gd name="T17" fmla="*/ 2 h 7"/>
                <a:gd name="T18" fmla="*/ 2 w 8"/>
                <a:gd name="T19" fmla="*/ 2 h 7"/>
                <a:gd name="T20" fmla="*/ 3 w 8"/>
                <a:gd name="T21" fmla="*/ 2 h 7"/>
                <a:gd name="T22" fmla="*/ 3 w 8"/>
                <a:gd name="T23" fmla="*/ 1 h 7"/>
                <a:gd name="T24" fmla="*/ 3 w 8"/>
                <a:gd name="T25" fmla="*/ 0 h 7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" h="7">
                  <a:moveTo>
                    <a:pt x="3" y="0"/>
                  </a:moveTo>
                  <a:lnTo>
                    <a:pt x="6" y="1"/>
                  </a:lnTo>
                  <a:lnTo>
                    <a:pt x="8" y="4"/>
                  </a:lnTo>
                  <a:lnTo>
                    <a:pt x="8" y="5"/>
                  </a:lnTo>
                  <a:lnTo>
                    <a:pt x="6" y="7"/>
                  </a:lnTo>
                  <a:lnTo>
                    <a:pt x="3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5256" y="3145"/>
              <a:ext cx="9" cy="6"/>
            </a:xfrm>
            <a:custGeom>
              <a:avLst/>
              <a:gdLst>
                <a:gd name="T0" fmla="*/ 4 w 9"/>
                <a:gd name="T1" fmla="*/ 0 h 6"/>
                <a:gd name="T2" fmla="*/ 7 w 9"/>
                <a:gd name="T3" fmla="*/ 3 h 6"/>
                <a:gd name="T4" fmla="*/ 9 w 9"/>
                <a:gd name="T5" fmla="*/ 6 h 6"/>
                <a:gd name="T6" fmla="*/ 6 w 9"/>
                <a:gd name="T7" fmla="*/ 6 h 6"/>
                <a:gd name="T8" fmla="*/ 3 w 9"/>
                <a:gd name="T9" fmla="*/ 6 h 6"/>
                <a:gd name="T10" fmla="*/ 1 w 9"/>
                <a:gd name="T11" fmla="*/ 4 h 6"/>
                <a:gd name="T12" fmla="*/ 0 w 9"/>
                <a:gd name="T13" fmla="*/ 3 h 6"/>
                <a:gd name="T14" fmla="*/ 1 w 9"/>
                <a:gd name="T15" fmla="*/ 3 h 6"/>
                <a:gd name="T16" fmla="*/ 3 w 9"/>
                <a:gd name="T17" fmla="*/ 3 h 6"/>
                <a:gd name="T18" fmla="*/ 4 w 9"/>
                <a:gd name="T19" fmla="*/ 1 h 6"/>
                <a:gd name="T20" fmla="*/ 4 w 9"/>
                <a:gd name="T21" fmla="*/ 0 h 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9" h="6">
                  <a:moveTo>
                    <a:pt x="4" y="0"/>
                  </a:moveTo>
                  <a:lnTo>
                    <a:pt x="7" y="3"/>
                  </a:lnTo>
                  <a:lnTo>
                    <a:pt x="9" y="6"/>
                  </a:lnTo>
                  <a:lnTo>
                    <a:pt x="6" y="6"/>
                  </a:lnTo>
                  <a:lnTo>
                    <a:pt x="3" y="6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3"/>
                  </a:lnTo>
                  <a:lnTo>
                    <a:pt x="3" y="3"/>
                  </a:lnTo>
                  <a:lnTo>
                    <a:pt x="4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5273" y="3148"/>
              <a:ext cx="9" cy="4"/>
            </a:xfrm>
            <a:custGeom>
              <a:avLst/>
              <a:gdLst>
                <a:gd name="T0" fmla="*/ 0 w 9"/>
                <a:gd name="T1" fmla="*/ 0 h 4"/>
                <a:gd name="T2" fmla="*/ 4 w 9"/>
                <a:gd name="T3" fmla="*/ 1 h 4"/>
                <a:gd name="T4" fmla="*/ 9 w 9"/>
                <a:gd name="T5" fmla="*/ 3 h 4"/>
                <a:gd name="T6" fmla="*/ 9 w 9"/>
                <a:gd name="T7" fmla="*/ 4 h 4"/>
                <a:gd name="T8" fmla="*/ 9 w 9"/>
                <a:gd name="T9" fmla="*/ 4 h 4"/>
                <a:gd name="T10" fmla="*/ 6 w 9"/>
                <a:gd name="T11" fmla="*/ 4 h 4"/>
                <a:gd name="T12" fmla="*/ 4 w 9"/>
                <a:gd name="T13" fmla="*/ 4 h 4"/>
                <a:gd name="T14" fmla="*/ 2 w 9"/>
                <a:gd name="T15" fmla="*/ 3 h 4"/>
                <a:gd name="T16" fmla="*/ 0 w 9"/>
                <a:gd name="T17" fmla="*/ 0 h 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4" y="1"/>
                  </a:lnTo>
                  <a:lnTo>
                    <a:pt x="9" y="3"/>
                  </a:lnTo>
                  <a:lnTo>
                    <a:pt x="9" y="4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5245" y="3155"/>
              <a:ext cx="8" cy="14"/>
            </a:xfrm>
            <a:custGeom>
              <a:avLst/>
              <a:gdLst>
                <a:gd name="T0" fmla="*/ 1 w 8"/>
                <a:gd name="T1" fmla="*/ 0 h 14"/>
                <a:gd name="T2" fmla="*/ 4 w 8"/>
                <a:gd name="T3" fmla="*/ 4 h 14"/>
                <a:gd name="T4" fmla="*/ 7 w 8"/>
                <a:gd name="T5" fmla="*/ 7 h 14"/>
                <a:gd name="T6" fmla="*/ 8 w 8"/>
                <a:gd name="T7" fmla="*/ 10 h 14"/>
                <a:gd name="T8" fmla="*/ 8 w 8"/>
                <a:gd name="T9" fmla="*/ 14 h 14"/>
                <a:gd name="T10" fmla="*/ 8 w 8"/>
                <a:gd name="T11" fmla="*/ 14 h 14"/>
                <a:gd name="T12" fmla="*/ 7 w 8"/>
                <a:gd name="T13" fmla="*/ 14 h 14"/>
                <a:gd name="T14" fmla="*/ 2 w 8"/>
                <a:gd name="T15" fmla="*/ 13 h 14"/>
                <a:gd name="T16" fmla="*/ 0 w 8"/>
                <a:gd name="T17" fmla="*/ 13 h 14"/>
                <a:gd name="T18" fmla="*/ 0 w 8"/>
                <a:gd name="T19" fmla="*/ 7 h 14"/>
                <a:gd name="T20" fmla="*/ 1 w 8"/>
                <a:gd name="T21" fmla="*/ 0 h 1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8" h="14">
                  <a:moveTo>
                    <a:pt x="1" y="0"/>
                  </a:moveTo>
                  <a:lnTo>
                    <a:pt x="4" y="4"/>
                  </a:lnTo>
                  <a:lnTo>
                    <a:pt x="7" y="7"/>
                  </a:lnTo>
                  <a:lnTo>
                    <a:pt x="8" y="10"/>
                  </a:lnTo>
                  <a:lnTo>
                    <a:pt x="8" y="14"/>
                  </a:lnTo>
                  <a:lnTo>
                    <a:pt x="7" y="14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0" y="7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5269" y="3158"/>
              <a:ext cx="14" cy="7"/>
            </a:xfrm>
            <a:custGeom>
              <a:avLst/>
              <a:gdLst>
                <a:gd name="T0" fmla="*/ 8 w 14"/>
                <a:gd name="T1" fmla="*/ 0 h 7"/>
                <a:gd name="T2" fmla="*/ 11 w 14"/>
                <a:gd name="T3" fmla="*/ 1 h 7"/>
                <a:gd name="T4" fmla="*/ 13 w 14"/>
                <a:gd name="T5" fmla="*/ 3 h 7"/>
                <a:gd name="T6" fmla="*/ 13 w 14"/>
                <a:gd name="T7" fmla="*/ 3 h 7"/>
                <a:gd name="T8" fmla="*/ 14 w 14"/>
                <a:gd name="T9" fmla="*/ 7 h 7"/>
                <a:gd name="T10" fmla="*/ 10 w 14"/>
                <a:gd name="T11" fmla="*/ 7 h 7"/>
                <a:gd name="T12" fmla="*/ 4 w 14"/>
                <a:gd name="T13" fmla="*/ 7 h 7"/>
                <a:gd name="T14" fmla="*/ 3 w 14"/>
                <a:gd name="T15" fmla="*/ 4 h 7"/>
                <a:gd name="T16" fmla="*/ 0 w 14"/>
                <a:gd name="T17" fmla="*/ 3 h 7"/>
                <a:gd name="T18" fmla="*/ 4 w 14"/>
                <a:gd name="T19" fmla="*/ 1 h 7"/>
                <a:gd name="T20" fmla="*/ 8 w 14"/>
                <a:gd name="T21" fmla="*/ 0 h 7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" h="7">
                  <a:moveTo>
                    <a:pt x="8" y="0"/>
                  </a:moveTo>
                  <a:lnTo>
                    <a:pt x="11" y="1"/>
                  </a:lnTo>
                  <a:lnTo>
                    <a:pt x="13" y="3"/>
                  </a:lnTo>
                  <a:lnTo>
                    <a:pt x="14" y="7"/>
                  </a:lnTo>
                  <a:lnTo>
                    <a:pt x="10" y="7"/>
                  </a:lnTo>
                  <a:lnTo>
                    <a:pt x="4" y="7"/>
                  </a:lnTo>
                  <a:lnTo>
                    <a:pt x="3" y="4"/>
                  </a:lnTo>
                  <a:lnTo>
                    <a:pt x="0" y="3"/>
                  </a:lnTo>
                  <a:lnTo>
                    <a:pt x="4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5253" y="3172"/>
              <a:ext cx="9" cy="16"/>
            </a:xfrm>
            <a:custGeom>
              <a:avLst/>
              <a:gdLst>
                <a:gd name="T0" fmla="*/ 6 w 9"/>
                <a:gd name="T1" fmla="*/ 0 h 16"/>
                <a:gd name="T2" fmla="*/ 9 w 9"/>
                <a:gd name="T3" fmla="*/ 1 h 16"/>
                <a:gd name="T4" fmla="*/ 9 w 9"/>
                <a:gd name="T5" fmla="*/ 6 h 16"/>
                <a:gd name="T6" fmla="*/ 6 w 9"/>
                <a:gd name="T7" fmla="*/ 10 h 16"/>
                <a:gd name="T8" fmla="*/ 3 w 9"/>
                <a:gd name="T9" fmla="*/ 16 h 16"/>
                <a:gd name="T10" fmla="*/ 3 w 9"/>
                <a:gd name="T11" fmla="*/ 14 h 16"/>
                <a:gd name="T12" fmla="*/ 3 w 9"/>
                <a:gd name="T13" fmla="*/ 13 h 16"/>
                <a:gd name="T14" fmla="*/ 2 w 9"/>
                <a:gd name="T15" fmla="*/ 7 h 16"/>
                <a:gd name="T16" fmla="*/ 0 w 9"/>
                <a:gd name="T17" fmla="*/ 3 h 16"/>
                <a:gd name="T18" fmla="*/ 3 w 9"/>
                <a:gd name="T19" fmla="*/ 1 h 16"/>
                <a:gd name="T20" fmla="*/ 6 w 9"/>
                <a:gd name="T21" fmla="*/ 0 h 1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9" h="16">
                  <a:moveTo>
                    <a:pt x="6" y="0"/>
                  </a:moveTo>
                  <a:lnTo>
                    <a:pt x="9" y="1"/>
                  </a:lnTo>
                  <a:lnTo>
                    <a:pt x="9" y="6"/>
                  </a:lnTo>
                  <a:lnTo>
                    <a:pt x="6" y="10"/>
                  </a:lnTo>
                  <a:lnTo>
                    <a:pt x="3" y="16"/>
                  </a:lnTo>
                  <a:lnTo>
                    <a:pt x="3" y="14"/>
                  </a:lnTo>
                  <a:lnTo>
                    <a:pt x="3" y="13"/>
                  </a:lnTo>
                  <a:lnTo>
                    <a:pt x="2" y="7"/>
                  </a:lnTo>
                  <a:lnTo>
                    <a:pt x="0" y="3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4778" y="3181"/>
              <a:ext cx="24" cy="48"/>
            </a:xfrm>
            <a:custGeom>
              <a:avLst/>
              <a:gdLst>
                <a:gd name="T0" fmla="*/ 3 w 24"/>
                <a:gd name="T1" fmla="*/ 0 h 48"/>
                <a:gd name="T2" fmla="*/ 10 w 24"/>
                <a:gd name="T3" fmla="*/ 4 h 48"/>
                <a:gd name="T4" fmla="*/ 14 w 24"/>
                <a:gd name="T5" fmla="*/ 12 h 48"/>
                <a:gd name="T6" fmla="*/ 18 w 24"/>
                <a:gd name="T7" fmla="*/ 20 h 48"/>
                <a:gd name="T8" fmla="*/ 24 w 24"/>
                <a:gd name="T9" fmla="*/ 28 h 48"/>
                <a:gd name="T10" fmla="*/ 20 w 24"/>
                <a:gd name="T11" fmla="*/ 40 h 48"/>
                <a:gd name="T12" fmla="*/ 14 w 24"/>
                <a:gd name="T13" fmla="*/ 48 h 48"/>
                <a:gd name="T14" fmla="*/ 14 w 24"/>
                <a:gd name="T15" fmla="*/ 48 h 48"/>
                <a:gd name="T16" fmla="*/ 13 w 24"/>
                <a:gd name="T17" fmla="*/ 48 h 48"/>
                <a:gd name="T18" fmla="*/ 7 w 24"/>
                <a:gd name="T19" fmla="*/ 47 h 48"/>
                <a:gd name="T20" fmla="*/ 1 w 24"/>
                <a:gd name="T21" fmla="*/ 47 h 48"/>
                <a:gd name="T22" fmla="*/ 0 w 24"/>
                <a:gd name="T23" fmla="*/ 34 h 48"/>
                <a:gd name="T24" fmla="*/ 0 w 24"/>
                <a:gd name="T25" fmla="*/ 22 h 48"/>
                <a:gd name="T26" fmla="*/ 0 w 24"/>
                <a:gd name="T27" fmla="*/ 11 h 48"/>
                <a:gd name="T28" fmla="*/ 3 w 24"/>
                <a:gd name="T29" fmla="*/ 0 h 4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24" h="48">
                  <a:moveTo>
                    <a:pt x="3" y="0"/>
                  </a:moveTo>
                  <a:lnTo>
                    <a:pt x="10" y="4"/>
                  </a:lnTo>
                  <a:lnTo>
                    <a:pt x="14" y="12"/>
                  </a:lnTo>
                  <a:lnTo>
                    <a:pt x="18" y="20"/>
                  </a:lnTo>
                  <a:lnTo>
                    <a:pt x="24" y="28"/>
                  </a:lnTo>
                  <a:lnTo>
                    <a:pt x="20" y="40"/>
                  </a:lnTo>
                  <a:lnTo>
                    <a:pt x="14" y="48"/>
                  </a:lnTo>
                  <a:lnTo>
                    <a:pt x="13" y="48"/>
                  </a:lnTo>
                  <a:lnTo>
                    <a:pt x="7" y="47"/>
                  </a:lnTo>
                  <a:lnTo>
                    <a:pt x="1" y="47"/>
                  </a:lnTo>
                  <a:lnTo>
                    <a:pt x="0" y="34"/>
                  </a:lnTo>
                  <a:lnTo>
                    <a:pt x="0" y="22"/>
                  </a:lnTo>
                  <a:lnTo>
                    <a:pt x="0" y="1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5269" y="3182"/>
              <a:ext cx="27" cy="47"/>
            </a:xfrm>
            <a:custGeom>
              <a:avLst/>
              <a:gdLst>
                <a:gd name="T0" fmla="*/ 21 w 27"/>
                <a:gd name="T1" fmla="*/ 47 h 47"/>
                <a:gd name="T2" fmla="*/ 16 w 27"/>
                <a:gd name="T3" fmla="*/ 47 h 47"/>
                <a:gd name="T4" fmla="*/ 10 w 27"/>
                <a:gd name="T5" fmla="*/ 46 h 47"/>
                <a:gd name="T6" fmla="*/ 7 w 27"/>
                <a:gd name="T7" fmla="*/ 43 h 47"/>
                <a:gd name="T8" fmla="*/ 4 w 27"/>
                <a:gd name="T9" fmla="*/ 40 h 47"/>
                <a:gd name="T10" fmla="*/ 1 w 27"/>
                <a:gd name="T11" fmla="*/ 31 h 47"/>
                <a:gd name="T12" fmla="*/ 0 w 27"/>
                <a:gd name="T13" fmla="*/ 20 h 47"/>
                <a:gd name="T14" fmla="*/ 10 w 27"/>
                <a:gd name="T15" fmla="*/ 10 h 47"/>
                <a:gd name="T16" fmla="*/ 18 w 27"/>
                <a:gd name="T17" fmla="*/ 0 h 47"/>
                <a:gd name="T18" fmla="*/ 18 w 27"/>
                <a:gd name="T19" fmla="*/ 1 h 47"/>
                <a:gd name="T20" fmla="*/ 18 w 27"/>
                <a:gd name="T21" fmla="*/ 3 h 47"/>
                <a:gd name="T22" fmla="*/ 23 w 27"/>
                <a:gd name="T23" fmla="*/ 16 h 47"/>
                <a:gd name="T24" fmla="*/ 27 w 27"/>
                <a:gd name="T25" fmla="*/ 27 h 47"/>
                <a:gd name="T26" fmla="*/ 23 w 27"/>
                <a:gd name="T27" fmla="*/ 31 h 47"/>
                <a:gd name="T28" fmla="*/ 18 w 27"/>
                <a:gd name="T29" fmla="*/ 36 h 47"/>
                <a:gd name="T30" fmla="*/ 20 w 27"/>
                <a:gd name="T31" fmla="*/ 41 h 47"/>
                <a:gd name="T32" fmla="*/ 21 w 27"/>
                <a:gd name="T33" fmla="*/ 47 h 47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27" h="47">
                  <a:moveTo>
                    <a:pt x="21" y="47"/>
                  </a:moveTo>
                  <a:lnTo>
                    <a:pt x="16" y="47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40"/>
                  </a:lnTo>
                  <a:lnTo>
                    <a:pt x="1" y="31"/>
                  </a:lnTo>
                  <a:lnTo>
                    <a:pt x="0" y="20"/>
                  </a:lnTo>
                  <a:lnTo>
                    <a:pt x="10" y="10"/>
                  </a:lnTo>
                  <a:lnTo>
                    <a:pt x="18" y="0"/>
                  </a:lnTo>
                  <a:lnTo>
                    <a:pt x="18" y="1"/>
                  </a:lnTo>
                  <a:lnTo>
                    <a:pt x="18" y="3"/>
                  </a:lnTo>
                  <a:lnTo>
                    <a:pt x="23" y="16"/>
                  </a:lnTo>
                  <a:lnTo>
                    <a:pt x="27" y="27"/>
                  </a:lnTo>
                  <a:lnTo>
                    <a:pt x="23" y="31"/>
                  </a:lnTo>
                  <a:lnTo>
                    <a:pt x="18" y="36"/>
                  </a:lnTo>
                  <a:lnTo>
                    <a:pt x="20" y="41"/>
                  </a:lnTo>
                  <a:lnTo>
                    <a:pt x="2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5252" y="3195"/>
              <a:ext cx="14" cy="13"/>
            </a:xfrm>
            <a:custGeom>
              <a:avLst/>
              <a:gdLst>
                <a:gd name="T0" fmla="*/ 11 w 14"/>
                <a:gd name="T1" fmla="*/ 0 h 13"/>
                <a:gd name="T2" fmla="*/ 14 w 14"/>
                <a:gd name="T3" fmla="*/ 3 h 13"/>
                <a:gd name="T4" fmla="*/ 14 w 14"/>
                <a:gd name="T5" fmla="*/ 6 h 13"/>
                <a:gd name="T6" fmla="*/ 14 w 14"/>
                <a:gd name="T7" fmla="*/ 10 h 13"/>
                <a:gd name="T8" fmla="*/ 13 w 14"/>
                <a:gd name="T9" fmla="*/ 13 h 13"/>
                <a:gd name="T10" fmla="*/ 13 w 14"/>
                <a:gd name="T11" fmla="*/ 13 h 13"/>
                <a:gd name="T12" fmla="*/ 11 w 14"/>
                <a:gd name="T13" fmla="*/ 13 h 13"/>
                <a:gd name="T14" fmla="*/ 5 w 14"/>
                <a:gd name="T15" fmla="*/ 13 h 13"/>
                <a:gd name="T16" fmla="*/ 0 w 14"/>
                <a:gd name="T17" fmla="*/ 11 h 13"/>
                <a:gd name="T18" fmla="*/ 5 w 14"/>
                <a:gd name="T19" fmla="*/ 6 h 13"/>
                <a:gd name="T20" fmla="*/ 11 w 14"/>
                <a:gd name="T21" fmla="*/ 0 h 1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4" h="13">
                  <a:moveTo>
                    <a:pt x="11" y="0"/>
                  </a:moveTo>
                  <a:lnTo>
                    <a:pt x="14" y="3"/>
                  </a:lnTo>
                  <a:lnTo>
                    <a:pt x="14" y="6"/>
                  </a:lnTo>
                  <a:lnTo>
                    <a:pt x="14" y="10"/>
                  </a:lnTo>
                  <a:lnTo>
                    <a:pt x="13" y="13"/>
                  </a:lnTo>
                  <a:lnTo>
                    <a:pt x="11" y="13"/>
                  </a:lnTo>
                  <a:lnTo>
                    <a:pt x="5" y="13"/>
                  </a:lnTo>
                  <a:lnTo>
                    <a:pt x="0" y="11"/>
                  </a:lnTo>
                  <a:lnTo>
                    <a:pt x="5" y="6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5102" y="3218"/>
              <a:ext cx="114" cy="137"/>
            </a:xfrm>
            <a:custGeom>
              <a:avLst/>
              <a:gdLst>
                <a:gd name="T0" fmla="*/ 88 w 114"/>
                <a:gd name="T1" fmla="*/ 0 h 137"/>
                <a:gd name="T2" fmla="*/ 101 w 114"/>
                <a:gd name="T3" fmla="*/ 8 h 137"/>
                <a:gd name="T4" fmla="*/ 114 w 114"/>
                <a:gd name="T5" fmla="*/ 18 h 137"/>
                <a:gd name="T6" fmla="*/ 114 w 114"/>
                <a:gd name="T7" fmla="*/ 20 h 137"/>
                <a:gd name="T8" fmla="*/ 114 w 114"/>
                <a:gd name="T9" fmla="*/ 23 h 137"/>
                <a:gd name="T10" fmla="*/ 111 w 114"/>
                <a:gd name="T11" fmla="*/ 30 h 137"/>
                <a:gd name="T12" fmla="*/ 107 w 114"/>
                <a:gd name="T13" fmla="*/ 34 h 137"/>
                <a:gd name="T14" fmla="*/ 103 w 114"/>
                <a:gd name="T15" fmla="*/ 38 h 137"/>
                <a:gd name="T16" fmla="*/ 97 w 114"/>
                <a:gd name="T17" fmla="*/ 43 h 137"/>
                <a:gd name="T18" fmla="*/ 104 w 114"/>
                <a:gd name="T19" fmla="*/ 58 h 137"/>
                <a:gd name="T20" fmla="*/ 110 w 114"/>
                <a:gd name="T21" fmla="*/ 75 h 137"/>
                <a:gd name="T22" fmla="*/ 104 w 114"/>
                <a:gd name="T23" fmla="*/ 81 h 137"/>
                <a:gd name="T24" fmla="*/ 100 w 114"/>
                <a:gd name="T25" fmla="*/ 88 h 137"/>
                <a:gd name="T26" fmla="*/ 95 w 114"/>
                <a:gd name="T27" fmla="*/ 97 h 137"/>
                <a:gd name="T28" fmla="*/ 94 w 114"/>
                <a:gd name="T29" fmla="*/ 105 h 137"/>
                <a:gd name="T30" fmla="*/ 91 w 114"/>
                <a:gd name="T31" fmla="*/ 114 h 137"/>
                <a:gd name="T32" fmla="*/ 88 w 114"/>
                <a:gd name="T33" fmla="*/ 123 h 137"/>
                <a:gd name="T34" fmla="*/ 84 w 114"/>
                <a:gd name="T35" fmla="*/ 130 h 137"/>
                <a:gd name="T36" fmla="*/ 80 w 114"/>
                <a:gd name="T37" fmla="*/ 137 h 137"/>
                <a:gd name="T38" fmla="*/ 68 w 114"/>
                <a:gd name="T39" fmla="*/ 133 h 137"/>
                <a:gd name="T40" fmla="*/ 58 w 114"/>
                <a:gd name="T41" fmla="*/ 127 h 137"/>
                <a:gd name="T42" fmla="*/ 37 w 114"/>
                <a:gd name="T43" fmla="*/ 125 h 137"/>
                <a:gd name="T44" fmla="*/ 17 w 114"/>
                <a:gd name="T45" fmla="*/ 124 h 137"/>
                <a:gd name="T46" fmla="*/ 16 w 114"/>
                <a:gd name="T47" fmla="*/ 113 h 137"/>
                <a:gd name="T48" fmla="*/ 11 w 114"/>
                <a:gd name="T49" fmla="*/ 104 h 137"/>
                <a:gd name="T50" fmla="*/ 7 w 114"/>
                <a:gd name="T51" fmla="*/ 97 h 137"/>
                <a:gd name="T52" fmla="*/ 0 w 114"/>
                <a:gd name="T53" fmla="*/ 90 h 137"/>
                <a:gd name="T54" fmla="*/ 0 w 114"/>
                <a:gd name="T55" fmla="*/ 83 h 137"/>
                <a:gd name="T56" fmla="*/ 1 w 114"/>
                <a:gd name="T57" fmla="*/ 77 h 137"/>
                <a:gd name="T58" fmla="*/ 4 w 114"/>
                <a:gd name="T59" fmla="*/ 71 h 137"/>
                <a:gd name="T60" fmla="*/ 6 w 114"/>
                <a:gd name="T61" fmla="*/ 67 h 137"/>
                <a:gd name="T62" fmla="*/ 13 w 114"/>
                <a:gd name="T63" fmla="*/ 68 h 137"/>
                <a:gd name="T64" fmla="*/ 21 w 114"/>
                <a:gd name="T65" fmla="*/ 70 h 137"/>
                <a:gd name="T66" fmla="*/ 27 w 114"/>
                <a:gd name="T67" fmla="*/ 61 h 137"/>
                <a:gd name="T68" fmla="*/ 33 w 114"/>
                <a:gd name="T69" fmla="*/ 54 h 137"/>
                <a:gd name="T70" fmla="*/ 44 w 114"/>
                <a:gd name="T71" fmla="*/ 47 h 137"/>
                <a:gd name="T72" fmla="*/ 55 w 114"/>
                <a:gd name="T73" fmla="*/ 41 h 137"/>
                <a:gd name="T74" fmla="*/ 73 w 114"/>
                <a:gd name="T75" fmla="*/ 20 h 137"/>
                <a:gd name="T76" fmla="*/ 88 w 114"/>
                <a:gd name="T77" fmla="*/ 0 h 137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14" h="137">
                  <a:moveTo>
                    <a:pt x="88" y="0"/>
                  </a:moveTo>
                  <a:lnTo>
                    <a:pt x="101" y="8"/>
                  </a:lnTo>
                  <a:lnTo>
                    <a:pt x="114" y="18"/>
                  </a:lnTo>
                  <a:lnTo>
                    <a:pt x="114" y="20"/>
                  </a:lnTo>
                  <a:lnTo>
                    <a:pt x="114" y="23"/>
                  </a:lnTo>
                  <a:lnTo>
                    <a:pt x="111" y="30"/>
                  </a:lnTo>
                  <a:lnTo>
                    <a:pt x="107" y="34"/>
                  </a:lnTo>
                  <a:lnTo>
                    <a:pt x="103" y="38"/>
                  </a:lnTo>
                  <a:lnTo>
                    <a:pt x="97" y="43"/>
                  </a:lnTo>
                  <a:lnTo>
                    <a:pt x="104" y="58"/>
                  </a:lnTo>
                  <a:lnTo>
                    <a:pt x="110" y="75"/>
                  </a:lnTo>
                  <a:lnTo>
                    <a:pt x="104" y="81"/>
                  </a:lnTo>
                  <a:lnTo>
                    <a:pt x="100" y="88"/>
                  </a:lnTo>
                  <a:lnTo>
                    <a:pt x="95" y="97"/>
                  </a:lnTo>
                  <a:lnTo>
                    <a:pt x="94" y="105"/>
                  </a:lnTo>
                  <a:lnTo>
                    <a:pt x="91" y="114"/>
                  </a:lnTo>
                  <a:lnTo>
                    <a:pt x="88" y="123"/>
                  </a:lnTo>
                  <a:lnTo>
                    <a:pt x="84" y="130"/>
                  </a:lnTo>
                  <a:lnTo>
                    <a:pt x="80" y="137"/>
                  </a:lnTo>
                  <a:lnTo>
                    <a:pt x="68" y="133"/>
                  </a:lnTo>
                  <a:lnTo>
                    <a:pt x="58" y="127"/>
                  </a:lnTo>
                  <a:lnTo>
                    <a:pt x="37" y="125"/>
                  </a:lnTo>
                  <a:lnTo>
                    <a:pt x="17" y="124"/>
                  </a:lnTo>
                  <a:lnTo>
                    <a:pt x="16" y="113"/>
                  </a:lnTo>
                  <a:lnTo>
                    <a:pt x="11" y="104"/>
                  </a:lnTo>
                  <a:lnTo>
                    <a:pt x="7" y="97"/>
                  </a:lnTo>
                  <a:lnTo>
                    <a:pt x="0" y="90"/>
                  </a:lnTo>
                  <a:lnTo>
                    <a:pt x="0" y="83"/>
                  </a:lnTo>
                  <a:lnTo>
                    <a:pt x="1" y="77"/>
                  </a:lnTo>
                  <a:lnTo>
                    <a:pt x="4" y="71"/>
                  </a:lnTo>
                  <a:lnTo>
                    <a:pt x="6" y="67"/>
                  </a:lnTo>
                  <a:lnTo>
                    <a:pt x="13" y="68"/>
                  </a:lnTo>
                  <a:lnTo>
                    <a:pt x="21" y="70"/>
                  </a:lnTo>
                  <a:lnTo>
                    <a:pt x="27" y="61"/>
                  </a:lnTo>
                  <a:lnTo>
                    <a:pt x="33" y="54"/>
                  </a:lnTo>
                  <a:lnTo>
                    <a:pt x="44" y="47"/>
                  </a:lnTo>
                  <a:lnTo>
                    <a:pt x="55" y="41"/>
                  </a:lnTo>
                  <a:lnTo>
                    <a:pt x="73" y="20"/>
                  </a:lnTo>
                  <a:lnTo>
                    <a:pt x="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4945" y="3229"/>
              <a:ext cx="127" cy="150"/>
            </a:xfrm>
            <a:custGeom>
              <a:avLst/>
              <a:gdLst>
                <a:gd name="T0" fmla="*/ 3 w 127"/>
                <a:gd name="T1" fmla="*/ 0 h 150"/>
                <a:gd name="T2" fmla="*/ 17 w 127"/>
                <a:gd name="T3" fmla="*/ 4 h 150"/>
                <a:gd name="T4" fmla="*/ 33 w 127"/>
                <a:gd name="T5" fmla="*/ 9 h 150"/>
                <a:gd name="T6" fmla="*/ 37 w 127"/>
                <a:gd name="T7" fmla="*/ 17 h 150"/>
                <a:gd name="T8" fmla="*/ 43 w 127"/>
                <a:gd name="T9" fmla="*/ 26 h 150"/>
                <a:gd name="T10" fmla="*/ 50 w 127"/>
                <a:gd name="T11" fmla="*/ 32 h 150"/>
                <a:gd name="T12" fmla="*/ 57 w 127"/>
                <a:gd name="T13" fmla="*/ 37 h 150"/>
                <a:gd name="T14" fmla="*/ 65 w 127"/>
                <a:gd name="T15" fmla="*/ 43 h 150"/>
                <a:gd name="T16" fmla="*/ 74 w 127"/>
                <a:gd name="T17" fmla="*/ 47 h 150"/>
                <a:gd name="T18" fmla="*/ 81 w 127"/>
                <a:gd name="T19" fmla="*/ 53 h 150"/>
                <a:gd name="T20" fmla="*/ 88 w 127"/>
                <a:gd name="T21" fmla="*/ 60 h 150"/>
                <a:gd name="T22" fmla="*/ 100 w 127"/>
                <a:gd name="T23" fmla="*/ 80 h 150"/>
                <a:gd name="T24" fmla="*/ 108 w 127"/>
                <a:gd name="T25" fmla="*/ 103 h 150"/>
                <a:gd name="T26" fmla="*/ 115 w 127"/>
                <a:gd name="T27" fmla="*/ 107 h 150"/>
                <a:gd name="T28" fmla="*/ 124 w 127"/>
                <a:gd name="T29" fmla="*/ 112 h 150"/>
                <a:gd name="T30" fmla="*/ 125 w 127"/>
                <a:gd name="T31" fmla="*/ 120 h 150"/>
                <a:gd name="T32" fmla="*/ 127 w 127"/>
                <a:gd name="T33" fmla="*/ 130 h 150"/>
                <a:gd name="T34" fmla="*/ 125 w 127"/>
                <a:gd name="T35" fmla="*/ 142 h 150"/>
                <a:gd name="T36" fmla="*/ 124 w 127"/>
                <a:gd name="T37" fmla="*/ 150 h 150"/>
                <a:gd name="T38" fmla="*/ 114 w 127"/>
                <a:gd name="T39" fmla="*/ 150 h 150"/>
                <a:gd name="T40" fmla="*/ 105 w 127"/>
                <a:gd name="T41" fmla="*/ 150 h 150"/>
                <a:gd name="T42" fmla="*/ 97 w 127"/>
                <a:gd name="T43" fmla="*/ 139 h 150"/>
                <a:gd name="T44" fmla="*/ 87 w 127"/>
                <a:gd name="T45" fmla="*/ 127 h 150"/>
                <a:gd name="T46" fmla="*/ 78 w 127"/>
                <a:gd name="T47" fmla="*/ 117 h 150"/>
                <a:gd name="T48" fmla="*/ 70 w 127"/>
                <a:gd name="T49" fmla="*/ 106 h 150"/>
                <a:gd name="T50" fmla="*/ 63 w 127"/>
                <a:gd name="T51" fmla="*/ 93 h 150"/>
                <a:gd name="T52" fmla="*/ 58 w 127"/>
                <a:gd name="T53" fmla="*/ 80 h 150"/>
                <a:gd name="T54" fmla="*/ 54 w 127"/>
                <a:gd name="T55" fmla="*/ 66 h 150"/>
                <a:gd name="T56" fmla="*/ 47 w 127"/>
                <a:gd name="T57" fmla="*/ 53 h 150"/>
                <a:gd name="T58" fmla="*/ 43 w 127"/>
                <a:gd name="T59" fmla="*/ 46 h 150"/>
                <a:gd name="T60" fmla="*/ 37 w 127"/>
                <a:gd name="T61" fmla="*/ 40 h 150"/>
                <a:gd name="T62" fmla="*/ 30 w 127"/>
                <a:gd name="T63" fmla="*/ 36 h 150"/>
                <a:gd name="T64" fmla="*/ 24 w 127"/>
                <a:gd name="T65" fmla="*/ 30 h 150"/>
                <a:gd name="T66" fmla="*/ 17 w 127"/>
                <a:gd name="T67" fmla="*/ 26 h 150"/>
                <a:gd name="T68" fmla="*/ 10 w 127"/>
                <a:gd name="T69" fmla="*/ 20 h 150"/>
                <a:gd name="T70" fmla="*/ 4 w 127"/>
                <a:gd name="T71" fmla="*/ 14 h 150"/>
                <a:gd name="T72" fmla="*/ 0 w 127"/>
                <a:gd name="T73" fmla="*/ 7 h 150"/>
                <a:gd name="T74" fmla="*/ 1 w 127"/>
                <a:gd name="T75" fmla="*/ 3 h 150"/>
                <a:gd name="T76" fmla="*/ 3 w 127"/>
                <a:gd name="T77" fmla="*/ 0 h 15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127" h="150">
                  <a:moveTo>
                    <a:pt x="3" y="0"/>
                  </a:moveTo>
                  <a:lnTo>
                    <a:pt x="17" y="4"/>
                  </a:lnTo>
                  <a:lnTo>
                    <a:pt x="33" y="9"/>
                  </a:lnTo>
                  <a:lnTo>
                    <a:pt x="37" y="17"/>
                  </a:lnTo>
                  <a:lnTo>
                    <a:pt x="43" y="26"/>
                  </a:lnTo>
                  <a:lnTo>
                    <a:pt x="50" y="32"/>
                  </a:lnTo>
                  <a:lnTo>
                    <a:pt x="57" y="37"/>
                  </a:lnTo>
                  <a:lnTo>
                    <a:pt x="65" y="43"/>
                  </a:lnTo>
                  <a:lnTo>
                    <a:pt x="74" y="47"/>
                  </a:lnTo>
                  <a:lnTo>
                    <a:pt x="81" y="53"/>
                  </a:lnTo>
                  <a:lnTo>
                    <a:pt x="88" y="60"/>
                  </a:lnTo>
                  <a:lnTo>
                    <a:pt x="100" y="80"/>
                  </a:lnTo>
                  <a:lnTo>
                    <a:pt x="108" y="103"/>
                  </a:lnTo>
                  <a:lnTo>
                    <a:pt x="115" y="107"/>
                  </a:lnTo>
                  <a:lnTo>
                    <a:pt x="124" y="112"/>
                  </a:lnTo>
                  <a:lnTo>
                    <a:pt x="125" y="120"/>
                  </a:lnTo>
                  <a:lnTo>
                    <a:pt x="127" y="130"/>
                  </a:lnTo>
                  <a:lnTo>
                    <a:pt x="125" y="142"/>
                  </a:lnTo>
                  <a:lnTo>
                    <a:pt x="124" y="150"/>
                  </a:lnTo>
                  <a:lnTo>
                    <a:pt x="114" y="150"/>
                  </a:lnTo>
                  <a:lnTo>
                    <a:pt x="105" y="150"/>
                  </a:lnTo>
                  <a:lnTo>
                    <a:pt x="97" y="139"/>
                  </a:lnTo>
                  <a:lnTo>
                    <a:pt x="87" y="127"/>
                  </a:lnTo>
                  <a:lnTo>
                    <a:pt x="78" y="117"/>
                  </a:lnTo>
                  <a:lnTo>
                    <a:pt x="70" y="106"/>
                  </a:lnTo>
                  <a:lnTo>
                    <a:pt x="63" y="93"/>
                  </a:lnTo>
                  <a:lnTo>
                    <a:pt x="58" y="80"/>
                  </a:lnTo>
                  <a:lnTo>
                    <a:pt x="54" y="66"/>
                  </a:lnTo>
                  <a:lnTo>
                    <a:pt x="47" y="53"/>
                  </a:lnTo>
                  <a:lnTo>
                    <a:pt x="43" y="46"/>
                  </a:lnTo>
                  <a:lnTo>
                    <a:pt x="37" y="40"/>
                  </a:lnTo>
                  <a:lnTo>
                    <a:pt x="30" y="36"/>
                  </a:lnTo>
                  <a:lnTo>
                    <a:pt x="24" y="30"/>
                  </a:lnTo>
                  <a:lnTo>
                    <a:pt x="17" y="26"/>
                  </a:lnTo>
                  <a:lnTo>
                    <a:pt x="10" y="20"/>
                  </a:lnTo>
                  <a:lnTo>
                    <a:pt x="4" y="14"/>
                  </a:lnTo>
                  <a:lnTo>
                    <a:pt x="0" y="7"/>
                  </a:lnTo>
                  <a:lnTo>
                    <a:pt x="1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5317" y="3273"/>
              <a:ext cx="6" cy="6"/>
            </a:xfrm>
            <a:custGeom>
              <a:avLst/>
              <a:gdLst>
                <a:gd name="T0" fmla="*/ 3 w 6"/>
                <a:gd name="T1" fmla="*/ 0 h 6"/>
                <a:gd name="T2" fmla="*/ 5 w 6"/>
                <a:gd name="T3" fmla="*/ 0 h 6"/>
                <a:gd name="T4" fmla="*/ 6 w 6"/>
                <a:gd name="T5" fmla="*/ 0 h 6"/>
                <a:gd name="T6" fmla="*/ 6 w 6"/>
                <a:gd name="T7" fmla="*/ 3 h 6"/>
                <a:gd name="T8" fmla="*/ 5 w 6"/>
                <a:gd name="T9" fmla="*/ 5 h 6"/>
                <a:gd name="T10" fmla="*/ 5 w 6"/>
                <a:gd name="T11" fmla="*/ 5 h 6"/>
                <a:gd name="T12" fmla="*/ 0 w 6"/>
                <a:gd name="T13" fmla="*/ 6 h 6"/>
                <a:gd name="T14" fmla="*/ 2 w 6"/>
                <a:gd name="T15" fmla="*/ 3 h 6"/>
                <a:gd name="T16" fmla="*/ 3 w 6"/>
                <a:gd name="T17" fmla="*/ 0 h 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" h="6">
                  <a:moveTo>
                    <a:pt x="3" y="0"/>
                  </a:moveTo>
                  <a:lnTo>
                    <a:pt x="5" y="0"/>
                  </a:lnTo>
                  <a:lnTo>
                    <a:pt x="6" y="0"/>
                  </a:lnTo>
                  <a:lnTo>
                    <a:pt x="6" y="3"/>
                  </a:lnTo>
                  <a:lnTo>
                    <a:pt x="5" y="5"/>
                  </a:lnTo>
                  <a:lnTo>
                    <a:pt x="0" y="6"/>
                  </a:lnTo>
                  <a:lnTo>
                    <a:pt x="2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5312" y="3283"/>
              <a:ext cx="5" cy="29"/>
            </a:xfrm>
            <a:custGeom>
              <a:avLst/>
              <a:gdLst>
                <a:gd name="T0" fmla="*/ 0 w 5"/>
                <a:gd name="T1" fmla="*/ 0 h 29"/>
                <a:gd name="T2" fmla="*/ 3 w 5"/>
                <a:gd name="T3" fmla="*/ 0 h 29"/>
                <a:gd name="T4" fmla="*/ 4 w 5"/>
                <a:gd name="T5" fmla="*/ 0 h 29"/>
                <a:gd name="T6" fmla="*/ 5 w 5"/>
                <a:gd name="T7" fmla="*/ 15 h 29"/>
                <a:gd name="T8" fmla="*/ 5 w 5"/>
                <a:gd name="T9" fmla="*/ 29 h 29"/>
                <a:gd name="T10" fmla="*/ 4 w 5"/>
                <a:gd name="T11" fmla="*/ 29 h 29"/>
                <a:gd name="T12" fmla="*/ 3 w 5"/>
                <a:gd name="T13" fmla="*/ 29 h 29"/>
                <a:gd name="T14" fmla="*/ 0 w 5"/>
                <a:gd name="T15" fmla="*/ 15 h 29"/>
                <a:gd name="T16" fmla="*/ 0 w 5"/>
                <a:gd name="T17" fmla="*/ 0 h 2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" h="29">
                  <a:moveTo>
                    <a:pt x="0" y="0"/>
                  </a:moveTo>
                  <a:lnTo>
                    <a:pt x="3" y="0"/>
                  </a:lnTo>
                  <a:lnTo>
                    <a:pt x="4" y="0"/>
                  </a:lnTo>
                  <a:lnTo>
                    <a:pt x="5" y="15"/>
                  </a:lnTo>
                  <a:lnTo>
                    <a:pt x="5" y="29"/>
                  </a:lnTo>
                  <a:lnTo>
                    <a:pt x="4" y="29"/>
                  </a:lnTo>
                  <a:lnTo>
                    <a:pt x="3" y="29"/>
                  </a:lnTo>
                  <a:lnTo>
                    <a:pt x="0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6" name="Freeform 75"/>
            <p:cNvSpPr>
              <a:spLocks/>
            </p:cNvSpPr>
            <p:nvPr/>
          </p:nvSpPr>
          <p:spPr bwMode="auto">
            <a:xfrm>
              <a:off x="5262" y="3286"/>
              <a:ext cx="21" cy="15"/>
            </a:xfrm>
            <a:custGeom>
              <a:avLst/>
              <a:gdLst>
                <a:gd name="T0" fmla="*/ 20 w 21"/>
                <a:gd name="T1" fmla="*/ 0 h 15"/>
                <a:gd name="T2" fmla="*/ 21 w 21"/>
                <a:gd name="T3" fmla="*/ 3 h 15"/>
                <a:gd name="T4" fmla="*/ 21 w 21"/>
                <a:gd name="T5" fmla="*/ 5 h 15"/>
                <a:gd name="T6" fmla="*/ 21 w 21"/>
                <a:gd name="T7" fmla="*/ 7 h 15"/>
                <a:gd name="T8" fmla="*/ 20 w 21"/>
                <a:gd name="T9" fmla="*/ 9 h 15"/>
                <a:gd name="T10" fmla="*/ 15 w 21"/>
                <a:gd name="T11" fmla="*/ 12 h 15"/>
                <a:gd name="T12" fmla="*/ 10 w 21"/>
                <a:gd name="T13" fmla="*/ 15 h 15"/>
                <a:gd name="T14" fmla="*/ 5 w 21"/>
                <a:gd name="T15" fmla="*/ 12 h 15"/>
                <a:gd name="T16" fmla="*/ 0 w 21"/>
                <a:gd name="T17" fmla="*/ 9 h 15"/>
                <a:gd name="T18" fmla="*/ 0 w 21"/>
                <a:gd name="T19" fmla="*/ 9 h 15"/>
                <a:gd name="T20" fmla="*/ 0 w 21"/>
                <a:gd name="T21" fmla="*/ 7 h 15"/>
                <a:gd name="T22" fmla="*/ 8 w 21"/>
                <a:gd name="T23" fmla="*/ 7 h 15"/>
                <a:gd name="T24" fmla="*/ 18 w 21"/>
                <a:gd name="T25" fmla="*/ 6 h 15"/>
                <a:gd name="T26" fmla="*/ 18 w 21"/>
                <a:gd name="T27" fmla="*/ 3 h 15"/>
                <a:gd name="T28" fmla="*/ 20 w 21"/>
                <a:gd name="T29" fmla="*/ 0 h 1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21" h="15">
                  <a:moveTo>
                    <a:pt x="20" y="0"/>
                  </a:moveTo>
                  <a:lnTo>
                    <a:pt x="21" y="3"/>
                  </a:lnTo>
                  <a:lnTo>
                    <a:pt x="21" y="5"/>
                  </a:lnTo>
                  <a:lnTo>
                    <a:pt x="21" y="7"/>
                  </a:lnTo>
                  <a:lnTo>
                    <a:pt x="20" y="9"/>
                  </a:lnTo>
                  <a:lnTo>
                    <a:pt x="15" y="12"/>
                  </a:lnTo>
                  <a:lnTo>
                    <a:pt x="10" y="15"/>
                  </a:lnTo>
                  <a:lnTo>
                    <a:pt x="5" y="12"/>
                  </a:lnTo>
                  <a:lnTo>
                    <a:pt x="0" y="9"/>
                  </a:lnTo>
                  <a:lnTo>
                    <a:pt x="0" y="7"/>
                  </a:lnTo>
                  <a:lnTo>
                    <a:pt x="8" y="7"/>
                  </a:lnTo>
                  <a:lnTo>
                    <a:pt x="18" y="6"/>
                  </a:lnTo>
                  <a:lnTo>
                    <a:pt x="18" y="3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5232" y="3292"/>
              <a:ext cx="27" cy="9"/>
            </a:xfrm>
            <a:custGeom>
              <a:avLst/>
              <a:gdLst>
                <a:gd name="T0" fmla="*/ 15 w 27"/>
                <a:gd name="T1" fmla="*/ 0 h 9"/>
                <a:gd name="T2" fmla="*/ 21 w 27"/>
                <a:gd name="T3" fmla="*/ 1 h 9"/>
                <a:gd name="T4" fmla="*/ 27 w 27"/>
                <a:gd name="T5" fmla="*/ 1 h 9"/>
                <a:gd name="T6" fmla="*/ 27 w 27"/>
                <a:gd name="T7" fmla="*/ 3 h 9"/>
                <a:gd name="T8" fmla="*/ 27 w 27"/>
                <a:gd name="T9" fmla="*/ 3 h 9"/>
                <a:gd name="T10" fmla="*/ 18 w 27"/>
                <a:gd name="T11" fmla="*/ 4 h 9"/>
                <a:gd name="T12" fmla="*/ 11 w 27"/>
                <a:gd name="T13" fmla="*/ 7 h 9"/>
                <a:gd name="T14" fmla="*/ 8 w 27"/>
                <a:gd name="T15" fmla="*/ 9 h 9"/>
                <a:gd name="T16" fmla="*/ 5 w 27"/>
                <a:gd name="T17" fmla="*/ 9 h 9"/>
                <a:gd name="T18" fmla="*/ 3 w 27"/>
                <a:gd name="T19" fmla="*/ 7 h 9"/>
                <a:gd name="T20" fmla="*/ 0 w 27"/>
                <a:gd name="T21" fmla="*/ 6 h 9"/>
                <a:gd name="T22" fmla="*/ 0 w 27"/>
                <a:gd name="T23" fmla="*/ 4 h 9"/>
                <a:gd name="T24" fmla="*/ 1 w 27"/>
                <a:gd name="T25" fmla="*/ 1 h 9"/>
                <a:gd name="T26" fmla="*/ 8 w 27"/>
                <a:gd name="T27" fmla="*/ 1 h 9"/>
                <a:gd name="T28" fmla="*/ 15 w 27"/>
                <a:gd name="T29" fmla="*/ 0 h 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27" h="9">
                  <a:moveTo>
                    <a:pt x="15" y="0"/>
                  </a:moveTo>
                  <a:lnTo>
                    <a:pt x="21" y="1"/>
                  </a:lnTo>
                  <a:lnTo>
                    <a:pt x="27" y="1"/>
                  </a:lnTo>
                  <a:lnTo>
                    <a:pt x="27" y="3"/>
                  </a:lnTo>
                  <a:lnTo>
                    <a:pt x="18" y="4"/>
                  </a:lnTo>
                  <a:lnTo>
                    <a:pt x="11" y="7"/>
                  </a:lnTo>
                  <a:lnTo>
                    <a:pt x="8" y="9"/>
                  </a:lnTo>
                  <a:lnTo>
                    <a:pt x="5" y="9"/>
                  </a:lnTo>
                  <a:lnTo>
                    <a:pt x="3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1" y="1"/>
                  </a:lnTo>
                  <a:lnTo>
                    <a:pt x="8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5355" y="3308"/>
              <a:ext cx="211" cy="128"/>
            </a:xfrm>
            <a:custGeom>
              <a:avLst/>
              <a:gdLst>
                <a:gd name="T0" fmla="*/ 71 w 211"/>
                <a:gd name="T1" fmla="*/ 97 h 128"/>
                <a:gd name="T2" fmla="*/ 77 w 211"/>
                <a:gd name="T3" fmla="*/ 91 h 128"/>
                <a:gd name="T4" fmla="*/ 82 w 211"/>
                <a:gd name="T5" fmla="*/ 85 h 128"/>
                <a:gd name="T6" fmla="*/ 69 w 211"/>
                <a:gd name="T7" fmla="*/ 70 h 128"/>
                <a:gd name="T8" fmla="*/ 57 w 211"/>
                <a:gd name="T9" fmla="*/ 55 h 128"/>
                <a:gd name="T10" fmla="*/ 44 w 211"/>
                <a:gd name="T11" fmla="*/ 55 h 128"/>
                <a:gd name="T12" fmla="*/ 34 w 211"/>
                <a:gd name="T13" fmla="*/ 58 h 128"/>
                <a:gd name="T14" fmla="*/ 31 w 211"/>
                <a:gd name="T15" fmla="*/ 48 h 128"/>
                <a:gd name="T16" fmla="*/ 28 w 211"/>
                <a:gd name="T17" fmla="*/ 40 h 128"/>
                <a:gd name="T18" fmla="*/ 18 w 211"/>
                <a:gd name="T19" fmla="*/ 37 h 128"/>
                <a:gd name="T20" fmla="*/ 10 w 211"/>
                <a:gd name="T21" fmla="*/ 35 h 128"/>
                <a:gd name="T22" fmla="*/ 11 w 211"/>
                <a:gd name="T23" fmla="*/ 33 h 128"/>
                <a:gd name="T24" fmla="*/ 20 w 211"/>
                <a:gd name="T25" fmla="*/ 30 h 128"/>
                <a:gd name="T26" fmla="*/ 25 w 211"/>
                <a:gd name="T27" fmla="*/ 25 h 128"/>
                <a:gd name="T28" fmla="*/ 17 w 211"/>
                <a:gd name="T29" fmla="*/ 24 h 128"/>
                <a:gd name="T30" fmla="*/ 7 w 211"/>
                <a:gd name="T31" fmla="*/ 20 h 128"/>
                <a:gd name="T32" fmla="*/ 1 w 211"/>
                <a:gd name="T33" fmla="*/ 14 h 128"/>
                <a:gd name="T34" fmla="*/ 8 w 211"/>
                <a:gd name="T35" fmla="*/ 5 h 128"/>
                <a:gd name="T36" fmla="*/ 21 w 211"/>
                <a:gd name="T37" fmla="*/ 3 h 128"/>
                <a:gd name="T38" fmla="*/ 31 w 211"/>
                <a:gd name="T39" fmla="*/ 10 h 128"/>
                <a:gd name="T40" fmla="*/ 32 w 211"/>
                <a:gd name="T41" fmla="*/ 20 h 128"/>
                <a:gd name="T42" fmla="*/ 30 w 211"/>
                <a:gd name="T43" fmla="*/ 27 h 128"/>
                <a:gd name="T44" fmla="*/ 32 w 211"/>
                <a:gd name="T45" fmla="*/ 34 h 128"/>
                <a:gd name="T46" fmla="*/ 42 w 211"/>
                <a:gd name="T47" fmla="*/ 37 h 128"/>
                <a:gd name="T48" fmla="*/ 54 w 211"/>
                <a:gd name="T49" fmla="*/ 33 h 128"/>
                <a:gd name="T50" fmla="*/ 62 w 211"/>
                <a:gd name="T51" fmla="*/ 25 h 128"/>
                <a:gd name="T52" fmla="*/ 71 w 211"/>
                <a:gd name="T53" fmla="*/ 18 h 128"/>
                <a:gd name="T54" fmla="*/ 94 w 211"/>
                <a:gd name="T55" fmla="*/ 23 h 128"/>
                <a:gd name="T56" fmla="*/ 132 w 211"/>
                <a:gd name="T57" fmla="*/ 40 h 128"/>
                <a:gd name="T58" fmla="*/ 154 w 211"/>
                <a:gd name="T59" fmla="*/ 54 h 128"/>
                <a:gd name="T60" fmla="*/ 165 w 211"/>
                <a:gd name="T61" fmla="*/ 68 h 128"/>
                <a:gd name="T62" fmla="*/ 178 w 211"/>
                <a:gd name="T63" fmla="*/ 94 h 128"/>
                <a:gd name="T64" fmla="*/ 199 w 211"/>
                <a:gd name="T65" fmla="*/ 118 h 128"/>
                <a:gd name="T66" fmla="*/ 209 w 211"/>
                <a:gd name="T67" fmla="*/ 128 h 128"/>
                <a:gd name="T68" fmla="*/ 195 w 211"/>
                <a:gd name="T69" fmla="*/ 127 h 128"/>
                <a:gd name="T70" fmla="*/ 167 w 211"/>
                <a:gd name="T71" fmla="*/ 110 h 128"/>
                <a:gd name="T72" fmla="*/ 144 w 211"/>
                <a:gd name="T73" fmla="*/ 92 h 128"/>
                <a:gd name="T74" fmla="*/ 135 w 211"/>
                <a:gd name="T75" fmla="*/ 97 h 128"/>
                <a:gd name="T76" fmla="*/ 129 w 211"/>
                <a:gd name="T77" fmla="*/ 108 h 128"/>
                <a:gd name="T78" fmla="*/ 111 w 211"/>
                <a:gd name="T79" fmla="*/ 111 h 128"/>
                <a:gd name="T80" fmla="*/ 92 w 211"/>
                <a:gd name="T81" fmla="*/ 104 h 128"/>
                <a:gd name="T82" fmla="*/ 79 w 211"/>
                <a:gd name="T83" fmla="*/ 101 h 128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11" h="128">
                  <a:moveTo>
                    <a:pt x="69" y="101"/>
                  </a:moveTo>
                  <a:lnTo>
                    <a:pt x="71" y="97"/>
                  </a:lnTo>
                  <a:lnTo>
                    <a:pt x="71" y="91"/>
                  </a:lnTo>
                  <a:lnTo>
                    <a:pt x="77" y="91"/>
                  </a:lnTo>
                  <a:lnTo>
                    <a:pt x="82" y="91"/>
                  </a:lnTo>
                  <a:lnTo>
                    <a:pt x="82" y="85"/>
                  </a:lnTo>
                  <a:lnTo>
                    <a:pt x="82" y="80"/>
                  </a:lnTo>
                  <a:lnTo>
                    <a:pt x="69" y="70"/>
                  </a:lnTo>
                  <a:lnTo>
                    <a:pt x="61" y="58"/>
                  </a:lnTo>
                  <a:lnTo>
                    <a:pt x="57" y="55"/>
                  </a:lnTo>
                  <a:lnTo>
                    <a:pt x="51" y="54"/>
                  </a:lnTo>
                  <a:lnTo>
                    <a:pt x="44" y="55"/>
                  </a:lnTo>
                  <a:lnTo>
                    <a:pt x="37" y="60"/>
                  </a:lnTo>
                  <a:lnTo>
                    <a:pt x="34" y="58"/>
                  </a:lnTo>
                  <a:lnTo>
                    <a:pt x="31" y="55"/>
                  </a:lnTo>
                  <a:lnTo>
                    <a:pt x="31" y="48"/>
                  </a:lnTo>
                  <a:lnTo>
                    <a:pt x="30" y="44"/>
                  </a:lnTo>
                  <a:lnTo>
                    <a:pt x="28" y="40"/>
                  </a:lnTo>
                  <a:lnTo>
                    <a:pt x="22" y="35"/>
                  </a:lnTo>
                  <a:lnTo>
                    <a:pt x="18" y="37"/>
                  </a:lnTo>
                  <a:lnTo>
                    <a:pt x="14" y="37"/>
                  </a:lnTo>
                  <a:lnTo>
                    <a:pt x="10" y="35"/>
                  </a:lnTo>
                  <a:lnTo>
                    <a:pt x="7" y="31"/>
                  </a:lnTo>
                  <a:lnTo>
                    <a:pt x="11" y="33"/>
                  </a:lnTo>
                  <a:lnTo>
                    <a:pt x="14" y="35"/>
                  </a:lnTo>
                  <a:lnTo>
                    <a:pt x="20" y="30"/>
                  </a:lnTo>
                  <a:lnTo>
                    <a:pt x="25" y="27"/>
                  </a:lnTo>
                  <a:lnTo>
                    <a:pt x="25" y="25"/>
                  </a:lnTo>
                  <a:lnTo>
                    <a:pt x="17" y="24"/>
                  </a:lnTo>
                  <a:lnTo>
                    <a:pt x="10" y="21"/>
                  </a:lnTo>
                  <a:lnTo>
                    <a:pt x="7" y="20"/>
                  </a:lnTo>
                  <a:lnTo>
                    <a:pt x="4" y="17"/>
                  </a:lnTo>
                  <a:lnTo>
                    <a:pt x="1" y="14"/>
                  </a:lnTo>
                  <a:lnTo>
                    <a:pt x="0" y="10"/>
                  </a:lnTo>
                  <a:lnTo>
                    <a:pt x="8" y="5"/>
                  </a:lnTo>
                  <a:lnTo>
                    <a:pt x="15" y="0"/>
                  </a:lnTo>
                  <a:lnTo>
                    <a:pt x="21" y="3"/>
                  </a:lnTo>
                  <a:lnTo>
                    <a:pt x="27" y="5"/>
                  </a:lnTo>
                  <a:lnTo>
                    <a:pt x="31" y="10"/>
                  </a:lnTo>
                  <a:lnTo>
                    <a:pt x="35" y="15"/>
                  </a:lnTo>
                  <a:lnTo>
                    <a:pt x="32" y="20"/>
                  </a:lnTo>
                  <a:lnTo>
                    <a:pt x="30" y="24"/>
                  </a:lnTo>
                  <a:lnTo>
                    <a:pt x="30" y="27"/>
                  </a:lnTo>
                  <a:lnTo>
                    <a:pt x="31" y="31"/>
                  </a:lnTo>
                  <a:lnTo>
                    <a:pt x="32" y="34"/>
                  </a:lnTo>
                  <a:lnTo>
                    <a:pt x="35" y="35"/>
                  </a:lnTo>
                  <a:lnTo>
                    <a:pt x="42" y="37"/>
                  </a:lnTo>
                  <a:lnTo>
                    <a:pt x="48" y="35"/>
                  </a:lnTo>
                  <a:lnTo>
                    <a:pt x="54" y="33"/>
                  </a:lnTo>
                  <a:lnTo>
                    <a:pt x="58" y="30"/>
                  </a:lnTo>
                  <a:lnTo>
                    <a:pt x="62" y="25"/>
                  </a:lnTo>
                  <a:lnTo>
                    <a:pt x="67" y="21"/>
                  </a:lnTo>
                  <a:lnTo>
                    <a:pt x="71" y="18"/>
                  </a:lnTo>
                  <a:lnTo>
                    <a:pt x="77" y="17"/>
                  </a:lnTo>
                  <a:lnTo>
                    <a:pt x="94" y="23"/>
                  </a:lnTo>
                  <a:lnTo>
                    <a:pt x="114" y="31"/>
                  </a:lnTo>
                  <a:lnTo>
                    <a:pt x="132" y="40"/>
                  </a:lnTo>
                  <a:lnTo>
                    <a:pt x="148" y="48"/>
                  </a:lnTo>
                  <a:lnTo>
                    <a:pt x="154" y="54"/>
                  </a:lnTo>
                  <a:lnTo>
                    <a:pt x="159" y="61"/>
                  </a:lnTo>
                  <a:lnTo>
                    <a:pt x="165" y="68"/>
                  </a:lnTo>
                  <a:lnTo>
                    <a:pt x="169" y="77"/>
                  </a:lnTo>
                  <a:lnTo>
                    <a:pt x="178" y="94"/>
                  </a:lnTo>
                  <a:lnTo>
                    <a:pt x="188" y="108"/>
                  </a:lnTo>
                  <a:lnTo>
                    <a:pt x="199" y="118"/>
                  </a:lnTo>
                  <a:lnTo>
                    <a:pt x="211" y="128"/>
                  </a:lnTo>
                  <a:lnTo>
                    <a:pt x="209" y="128"/>
                  </a:lnTo>
                  <a:lnTo>
                    <a:pt x="195" y="127"/>
                  </a:lnTo>
                  <a:lnTo>
                    <a:pt x="181" y="127"/>
                  </a:lnTo>
                  <a:lnTo>
                    <a:pt x="167" y="110"/>
                  </a:lnTo>
                  <a:lnTo>
                    <a:pt x="151" y="92"/>
                  </a:lnTo>
                  <a:lnTo>
                    <a:pt x="144" y="92"/>
                  </a:lnTo>
                  <a:lnTo>
                    <a:pt x="138" y="94"/>
                  </a:lnTo>
                  <a:lnTo>
                    <a:pt x="135" y="97"/>
                  </a:lnTo>
                  <a:lnTo>
                    <a:pt x="129" y="98"/>
                  </a:lnTo>
                  <a:lnTo>
                    <a:pt x="129" y="108"/>
                  </a:lnTo>
                  <a:lnTo>
                    <a:pt x="127" y="114"/>
                  </a:lnTo>
                  <a:lnTo>
                    <a:pt x="111" y="111"/>
                  </a:lnTo>
                  <a:lnTo>
                    <a:pt x="98" y="107"/>
                  </a:lnTo>
                  <a:lnTo>
                    <a:pt x="92" y="104"/>
                  </a:lnTo>
                  <a:lnTo>
                    <a:pt x="87" y="102"/>
                  </a:lnTo>
                  <a:lnTo>
                    <a:pt x="79" y="101"/>
                  </a:lnTo>
                  <a:lnTo>
                    <a:pt x="69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3317" y="3312"/>
              <a:ext cx="14" cy="10"/>
            </a:xfrm>
            <a:custGeom>
              <a:avLst/>
              <a:gdLst>
                <a:gd name="T0" fmla="*/ 4 w 14"/>
                <a:gd name="T1" fmla="*/ 0 h 10"/>
                <a:gd name="T2" fmla="*/ 9 w 14"/>
                <a:gd name="T3" fmla="*/ 0 h 10"/>
                <a:gd name="T4" fmla="*/ 14 w 14"/>
                <a:gd name="T5" fmla="*/ 0 h 10"/>
                <a:gd name="T6" fmla="*/ 14 w 14"/>
                <a:gd name="T7" fmla="*/ 3 h 10"/>
                <a:gd name="T8" fmla="*/ 14 w 14"/>
                <a:gd name="T9" fmla="*/ 6 h 10"/>
                <a:gd name="T10" fmla="*/ 13 w 14"/>
                <a:gd name="T11" fmla="*/ 9 h 10"/>
                <a:gd name="T12" fmla="*/ 12 w 14"/>
                <a:gd name="T13" fmla="*/ 10 h 10"/>
                <a:gd name="T14" fmla="*/ 10 w 14"/>
                <a:gd name="T15" fmla="*/ 10 h 10"/>
                <a:gd name="T16" fmla="*/ 10 w 14"/>
                <a:gd name="T17" fmla="*/ 10 h 10"/>
                <a:gd name="T18" fmla="*/ 4 w 14"/>
                <a:gd name="T19" fmla="*/ 9 h 10"/>
                <a:gd name="T20" fmla="*/ 0 w 14"/>
                <a:gd name="T21" fmla="*/ 6 h 10"/>
                <a:gd name="T22" fmla="*/ 2 w 14"/>
                <a:gd name="T23" fmla="*/ 3 h 10"/>
                <a:gd name="T24" fmla="*/ 4 w 14"/>
                <a:gd name="T25" fmla="*/ 0 h 1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4" h="10">
                  <a:moveTo>
                    <a:pt x="4" y="0"/>
                  </a:moveTo>
                  <a:lnTo>
                    <a:pt x="9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4" y="6"/>
                  </a:lnTo>
                  <a:lnTo>
                    <a:pt x="13" y="9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4" y="9"/>
                  </a:lnTo>
                  <a:lnTo>
                    <a:pt x="0" y="6"/>
                  </a:lnTo>
                  <a:lnTo>
                    <a:pt x="2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5215" y="3313"/>
              <a:ext cx="48" cy="55"/>
            </a:xfrm>
            <a:custGeom>
              <a:avLst/>
              <a:gdLst>
                <a:gd name="T0" fmla="*/ 48 w 48"/>
                <a:gd name="T1" fmla="*/ 12 h 55"/>
                <a:gd name="T2" fmla="*/ 42 w 48"/>
                <a:gd name="T3" fmla="*/ 12 h 55"/>
                <a:gd name="T4" fmla="*/ 35 w 48"/>
                <a:gd name="T5" fmla="*/ 13 h 55"/>
                <a:gd name="T6" fmla="*/ 35 w 48"/>
                <a:gd name="T7" fmla="*/ 22 h 55"/>
                <a:gd name="T8" fmla="*/ 37 w 48"/>
                <a:gd name="T9" fmla="*/ 30 h 55"/>
                <a:gd name="T10" fmla="*/ 40 w 48"/>
                <a:gd name="T11" fmla="*/ 40 h 55"/>
                <a:gd name="T12" fmla="*/ 42 w 48"/>
                <a:gd name="T13" fmla="*/ 50 h 55"/>
                <a:gd name="T14" fmla="*/ 40 w 48"/>
                <a:gd name="T15" fmla="*/ 50 h 55"/>
                <a:gd name="T16" fmla="*/ 37 w 48"/>
                <a:gd name="T17" fmla="*/ 49 h 55"/>
                <a:gd name="T18" fmla="*/ 28 w 48"/>
                <a:gd name="T19" fmla="*/ 38 h 55"/>
                <a:gd name="T20" fmla="*/ 20 w 48"/>
                <a:gd name="T21" fmla="*/ 26 h 55"/>
                <a:gd name="T22" fmla="*/ 17 w 48"/>
                <a:gd name="T23" fmla="*/ 28 h 55"/>
                <a:gd name="T24" fmla="*/ 15 w 48"/>
                <a:gd name="T25" fmla="*/ 29 h 55"/>
                <a:gd name="T26" fmla="*/ 14 w 48"/>
                <a:gd name="T27" fmla="*/ 42 h 55"/>
                <a:gd name="T28" fmla="*/ 17 w 48"/>
                <a:gd name="T29" fmla="*/ 55 h 55"/>
                <a:gd name="T30" fmla="*/ 14 w 48"/>
                <a:gd name="T31" fmla="*/ 53 h 55"/>
                <a:gd name="T32" fmla="*/ 11 w 48"/>
                <a:gd name="T33" fmla="*/ 52 h 55"/>
                <a:gd name="T34" fmla="*/ 8 w 48"/>
                <a:gd name="T35" fmla="*/ 52 h 55"/>
                <a:gd name="T36" fmla="*/ 7 w 48"/>
                <a:gd name="T37" fmla="*/ 49 h 55"/>
                <a:gd name="T38" fmla="*/ 4 w 48"/>
                <a:gd name="T39" fmla="*/ 36 h 55"/>
                <a:gd name="T40" fmla="*/ 0 w 48"/>
                <a:gd name="T41" fmla="*/ 23 h 55"/>
                <a:gd name="T42" fmla="*/ 5 w 48"/>
                <a:gd name="T43" fmla="*/ 12 h 55"/>
                <a:gd name="T44" fmla="*/ 11 w 48"/>
                <a:gd name="T45" fmla="*/ 0 h 55"/>
                <a:gd name="T46" fmla="*/ 17 w 48"/>
                <a:gd name="T47" fmla="*/ 5 h 55"/>
                <a:gd name="T48" fmla="*/ 24 w 48"/>
                <a:gd name="T49" fmla="*/ 9 h 55"/>
                <a:gd name="T50" fmla="*/ 30 w 48"/>
                <a:gd name="T51" fmla="*/ 6 h 55"/>
                <a:gd name="T52" fmla="*/ 35 w 48"/>
                <a:gd name="T53" fmla="*/ 3 h 55"/>
                <a:gd name="T54" fmla="*/ 41 w 48"/>
                <a:gd name="T55" fmla="*/ 3 h 55"/>
                <a:gd name="T56" fmla="*/ 48 w 48"/>
                <a:gd name="T57" fmla="*/ 3 h 55"/>
                <a:gd name="T58" fmla="*/ 48 w 48"/>
                <a:gd name="T59" fmla="*/ 8 h 55"/>
                <a:gd name="T60" fmla="*/ 48 w 48"/>
                <a:gd name="T61" fmla="*/ 12 h 55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48" h="55">
                  <a:moveTo>
                    <a:pt x="48" y="12"/>
                  </a:moveTo>
                  <a:lnTo>
                    <a:pt x="42" y="12"/>
                  </a:lnTo>
                  <a:lnTo>
                    <a:pt x="35" y="13"/>
                  </a:lnTo>
                  <a:lnTo>
                    <a:pt x="35" y="22"/>
                  </a:lnTo>
                  <a:lnTo>
                    <a:pt x="37" y="30"/>
                  </a:lnTo>
                  <a:lnTo>
                    <a:pt x="40" y="40"/>
                  </a:lnTo>
                  <a:lnTo>
                    <a:pt x="42" y="50"/>
                  </a:lnTo>
                  <a:lnTo>
                    <a:pt x="40" y="50"/>
                  </a:lnTo>
                  <a:lnTo>
                    <a:pt x="37" y="49"/>
                  </a:lnTo>
                  <a:lnTo>
                    <a:pt x="28" y="38"/>
                  </a:lnTo>
                  <a:lnTo>
                    <a:pt x="20" y="26"/>
                  </a:lnTo>
                  <a:lnTo>
                    <a:pt x="17" y="28"/>
                  </a:lnTo>
                  <a:lnTo>
                    <a:pt x="15" y="29"/>
                  </a:lnTo>
                  <a:lnTo>
                    <a:pt x="14" y="42"/>
                  </a:lnTo>
                  <a:lnTo>
                    <a:pt x="17" y="55"/>
                  </a:lnTo>
                  <a:lnTo>
                    <a:pt x="14" y="53"/>
                  </a:lnTo>
                  <a:lnTo>
                    <a:pt x="11" y="52"/>
                  </a:lnTo>
                  <a:lnTo>
                    <a:pt x="8" y="52"/>
                  </a:lnTo>
                  <a:lnTo>
                    <a:pt x="7" y="49"/>
                  </a:lnTo>
                  <a:lnTo>
                    <a:pt x="4" y="36"/>
                  </a:lnTo>
                  <a:lnTo>
                    <a:pt x="0" y="23"/>
                  </a:lnTo>
                  <a:lnTo>
                    <a:pt x="5" y="12"/>
                  </a:lnTo>
                  <a:lnTo>
                    <a:pt x="11" y="0"/>
                  </a:lnTo>
                  <a:lnTo>
                    <a:pt x="17" y="5"/>
                  </a:lnTo>
                  <a:lnTo>
                    <a:pt x="24" y="9"/>
                  </a:lnTo>
                  <a:lnTo>
                    <a:pt x="30" y="6"/>
                  </a:lnTo>
                  <a:lnTo>
                    <a:pt x="35" y="3"/>
                  </a:lnTo>
                  <a:lnTo>
                    <a:pt x="41" y="3"/>
                  </a:lnTo>
                  <a:lnTo>
                    <a:pt x="48" y="3"/>
                  </a:lnTo>
                  <a:lnTo>
                    <a:pt x="48" y="8"/>
                  </a:lnTo>
                  <a:lnTo>
                    <a:pt x="4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5066" y="3381"/>
              <a:ext cx="100" cy="32"/>
            </a:xfrm>
            <a:custGeom>
              <a:avLst/>
              <a:gdLst>
                <a:gd name="T0" fmla="*/ 0 w 100"/>
                <a:gd name="T1" fmla="*/ 0 h 32"/>
                <a:gd name="T2" fmla="*/ 12 w 100"/>
                <a:gd name="T3" fmla="*/ 0 h 32"/>
                <a:gd name="T4" fmla="*/ 23 w 100"/>
                <a:gd name="T5" fmla="*/ 0 h 32"/>
                <a:gd name="T6" fmla="*/ 32 w 100"/>
                <a:gd name="T7" fmla="*/ 5 h 32"/>
                <a:gd name="T8" fmla="*/ 40 w 100"/>
                <a:gd name="T9" fmla="*/ 12 h 32"/>
                <a:gd name="T10" fmla="*/ 54 w 100"/>
                <a:gd name="T11" fmla="*/ 10 h 32"/>
                <a:gd name="T12" fmla="*/ 69 w 100"/>
                <a:gd name="T13" fmla="*/ 8 h 32"/>
                <a:gd name="T14" fmla="*/ 84 w 100"/>
                <a:gd name="T15" fmla="*/ 18 h 32"/>
                <a:gd name="T16" fmla="*/ 100 w 100"/>
                <a:gd name="T17" fmla="*/ 29 h 32"/>
                <a:gd name="T18" fmla="*/ 100 w 100"/>
                <a:gd name="T19" fmla="*/ 31 h 32"/>
                <a:gd name="T20" fmla="*/ 99 w 100"/>
                <a:gd name="T21" fmla="*/ 32 h 32"/>
                <a:gd name="T22" fmla="*/ 77 w 100"/>
                <a:gd name="T23" fmla="*/ 29 h 32"/>
                <a:gd name="T24" fmla="*/ 56 w 100"/>
                <a:gd name="T25" fmla="*/ 27 h 32"/>
                <a:gd name="T26" fmla="*/ 33 w 100"/>
                <a:gd name="T27" fmla="*/ 24 h 32"/>
                <a:gd name="T28" fmla="*/ 12 w 100"/>
                <a:gd name="T29" fmla="*/ 21 h 32"/>
                <a:gd name="T30" fmla="*/ 7 w 100"/>
                <a:gd name="T31" fmla="*/ 15 h 32"/>
                <a:gd name="T32" fmla="*/ 3 w 100"/>
                <a:gd name="T33" fmla="*/ 11 h 32"/>
                <a:gd name="T34" fmla="*/ 0 w 100"/>
                <a:gd name="T35" fmla="*/ 5 h 32"/>
                <a:gd name="T36" fmla="*/ 0 w 100"/>
                <a:gd name="T37" fmla="*/ 0 h 3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00" h="32">
                  <a:moveTo>
                    <a:pt x="0" y="0"/>
                  </a:moveTo>
                  <a:lnTo>
                    <a:pt x="12" y="0"/>
                  </a:lnTo>
                  <a:lnTo>
                    <a:pt x="23" y="0"/>
                  </a:lnTo>
                  <a:lnTo>
                    <a:pt x="32" y="5"/>
                  </a:lnTo>
                  <a:lnTo>
                    <a:pt x="40" y="12"/>
                  </a:lnTo>
                  <a:lnTo>
                    <a:pt x="54" y="10"/>
                  </a:lnTo>
                  <a:lnTo>
                    <a:pt x="69" y="8"/>
                  </a:lnTo>
                  <a:lnTo>
                    <a:pt x="84" y="18"/>
                  </a:lnTo>
                  <a:lnTo>
                    <a:pt x="100" y="29"/>
                  </a:lnTo>
                  <a:lnTo>
                    <a:pt x="100" y="31"/>
                  </a:lnTo>
                  <a:lnTo>
                    <a:pt x="99" y="32"/>
                  </a:lnTo>
                  <a:lnTo>
                    <a:pt x="77" y="29"/>
                  </a:lnTo>
                  <a:lnTo>
                    <a:pt x="56" y="27"/>
                  </a:lnTo>
                  <a:lnTo>
                    <a:pt x="33" y="24"/>
                  </a:lnTo>
                  <a:lnTo>
                    <a:pt x="12" y="21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5108" y="3443"/>
              <a:ext cx="446" cy="356"/>
            </a:xfrm>
            <a:custGeom>
              <a:avLst/>
              <a:gdLst>
                <a:gd name="T0" fmla="*/ 145 w 446"/>
                <a:gd name="T1" fmla="*/ 70 h 356"/>
                <a:gd name="T2" fmla="*/ 158 w 446"/>
                <a:gd name="T3" fmla="*/ 57 h 356"/>
                <a:gd name="T4" fmla="*/ 161 w 446"/>
                <a:gd name="T5" fmla="*/ 45 h 356"/>
                <a:gd name="T6" fmla="*/ 199 w 446"/>
                <a:gd name="T7" fmla="*/ 46 h 356"/>
                <a:gd name="T8" fmla="*/ 217 w 446"/>
                <a:gd name="T9" fmla="*/ 53 h 356"/>
                <a:gd name="T10" fmla="*/ 219 w 446"/>
                <a:gd name="T11" fmla="*/ 33 h 356"/>
                <a:gd name="T12" fmla="*/ 237 w 446"/>
                <a:gd name="T13" fmla="*/ 15 h 356"/>
                <a:gd name="T14" fmla="*/ 249 w 446"/>
                <a:gd name="T15" fmla="*/ 16 h 356"/>
                <a:gd name="T16" fmla="*/ 252 w 446"/>
                <a:gd name="T17" fmla="*/ 2 h 356"/>
                <a:gd name="T18" fmla="*/ 285 w 446"/>
                <a:gd name="T19" fmla="*/ 15 h 356"/>
                <a:gd name="T20" fmla="*/ 299 w 446"/>
                <a:gd name="T21" fmla="*/ 23 h 356"/>
                <a:gd name="T22" fmla="*/ 289 w 446"/>
                <a:gd name="T23" fmla="*/ 35 h 356"/>
                <a:gd name="T24" fmla="*/ 326 w 446"/>
                <a:gd name="T25" fmla="*/ 20 h 356"/>
                <a:gd name="T26" fmla="*/ 368 w 446"/>
                <a:gd name="T27" fmla="*/ 9 h 356"/>
                <a:gd name="T28" fmla="*/ 376 w 446"/>
                <a:gd name="T29" fmla="*/ 40 h 356"/>
                <a:gd name="T30" fmla="*/ 386 w 446"/>
                <a:gd name="T31" fmla="*/ 59 h 356"/>
                <a:gd name="T32" fmla="*/ 389 w 446"/>
                <a:gd name="T33" fmla="*/ 89 h 356"/>
                <a:gd name="T34" fmla="*/ 404 w 446"/>
                <a:gd name="T35" fmla="*/ 109 h 356"/>
                <a:gd name="T36" fmla="*/ 419 w 446"/>
                <a:gd name="T37" fmla="*/ 137 h 356"/>
                <a:gd name="T38" fmla="*/ 435 w 446"/>
                <a:gd name="T39" fmla="*/ 162 h 356"/>
                <a:gd name="T40" fmla="*/ 446 w 446"/>
                <a:gd name="T41" fmla="*/ 189 h 356"/>
                <a:gd name="T42" fmla="*/ 444 w 446"/>
                <a:gd name="T43" fmla="*/ 216 h 356"/>
                <a:gd name="T44" fmla="*/ 419 w 446"/>
                <a:gd name="T45" fmla="*/ 259 h 356"/>
                <a:gd name="T46" fmla="*/ 379 w 446"/>
                <a:gd name="T47" fmla="*/ 299 h 356"/>
                <a:gd name="T48" fmla="*/ 346 w 446"/>
                <a:gd name="T49" fmla="*/ 340 h 356"/>
                <a:gd name="T50" fmla="*/ 309 w 446"/>
                <a:gd name="T51" fmla="*/ 353 h 356"/>
                <a:gd name="T52" fmla="*/ 295 w 446"/>
                <a:gd name="T53" fmla="*/ 346 h 356"/>
                <a:gd name="T54" fmla="*/ 261 w 446"/>
                <a:gd name="T55" fmla="*/ 349 h 356"/>
                <a:gd name="T56" fmla="*/ 242 w 446"/>
                <a:gd name="T57" fmla="*/ 336 h 356"/>
                <a:gd name="T58" fmla="*/ 247 w 446"/>
                <a:gd name="T59" fmla="*/ 317 h 356"/>
                <a:gd name="T60" fmla="*/ 241 w 446"/>
                <a:gd name="T61" fmla="*/ 310 h 356"/>
                <a:gd name="T62" fmla="*/ 234 w 446"/>
                <a:gd name="T63" fmla="*/ 304 h 356"/>
                <a:gd name="T64" fmla="*/ 227 w 446"/>
                <a:gd name="T65" fmla="*/ 307 h 356"/>
                <a:gd name="T66" fmla="*/ 238 w 446"/>
                <a:gd name="T67" fmla="*/ 302 h 356"/>
                <a:gd name="T68" fmla="*/ 247 w 446"/>
                <a:gd name="T69" fmla="*/ 293 h 356"/>
                <a:gd name="T70" fmla="*/ 229 w 446"/>
                <a:gd name="T71" fmla="*/ 293 h 356"/>
                <a:gd name="T72" fmla="*/ 212 w 446"/>
                <a:gd name="T73" fmla="*/ 282 h 356"/>
                <a:gd name="T74" fmla="*/ 195 w 446"/>
                <a:gd name="T75" fmla="*/ 266 h 356"/>
                <a:gd name="T76" fmla="*/ 171 w 446"/>
                <a:gd name="T77" fmla="*/ 264 h 356"/>
                <a:gd name="T78" fmla="*/ 114 w 446"/>
                <a:gd name="T79" fmla="*/ 282 h 356"/>
                <a:gd name="T80" fmla="*/ 54 w 446"/>
                <a:gd name="T81" fmla="*/ 293 h 356"/>
                <a:gd name="T82" fmla="*/ 27 w 446"/>
                <a:gd name="T83" fmla="*/ 307 h 356"/>
                <a:gd name="T84" fmla="*/ 5 w 446"/>
                <a:gd name="T85" fmla="*/ 303 h 356"/>
                <a:gd name="T86" fmla="*/ 5 w 446"/>
                <a:gd name="T87" fmla="*/ 287 h 356"/>
                <a:gd name="T88" fmla="*/ 15 w 446"/>
                <a:gd name="T89" fmla="*/ 263 h 356"/>
                <a:gd name="T90" fmla="*/ 15 w 446"/>
                <a:gd name="T91" fmla="*/ 199 h 356"/>
                <a:gd name="T92" fmla="*/ 18 w 446"/>
                <a:gd name="T93" fmla="*/ 157 h 356"/>
                <a:gd name="T94" fmla="*/ 30 w 446"/>
                <a:gd name="T95" fmla="*/ 140 h 356"/>
                <a:gd name="T96" fmla="*/ 41 w 446"/>
                <a:gd name="T97" fmla="*/ 135 h 356"/>
                <a:gd name="T98" fmla="*/ 84 w 446"/>
                <a:gd name="T99" fmla="*/ 116 h 356"/>
                <a:gd name="T100" fmla="*/ 114 w 446"/>
                <a:gd name="T101" fmla="*/ 100 h 356"/>
                <a:gd name="T102" fmla="*/ 138 w 446"/>
                <a:gd name="T103" fmla="*/ 77 h 35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446" h="356">
                  <a:moveTo>
                    <a:pt x="145" y="77"/>
                  </a:moveTo>
                  <a:lnTo>
                    <a:pt x="145" y="75"/>
                  </a:lnTo>
                  <a:lnTo>
                    <a:pt x="145" y="70"/>
                  </a:lnTo>
                  <a:lnTo>
                    <a:pt x="151" y="67"/>
                  </a:lnTo>
                  <a:lnTo>
                    <a:pt x="157" y="62"/>
                  </a:lnTo>
                  <a:lnTo>
                    <a:pt x="158" y="57"/>
                  </a:lnTo>
                  <a:lnTo>
                    <a:pt x="161" y="53"/>
                  </a:lnTo>
                  <a:lnTo>
                    <a:pt x="161" y="49"/>
                  </a:lnTo>
                  <a:lnTo>
                    <a:pt x="161" y="45"/>
                  </a:lnTo>
                  <a:lnTo>
                    <a:pt x="177" y="40"/>
                  </a:lnTo>
                  <a:lnTo>
                    <a:pt x="192" y="37"/>
                  </a:lnTo>
                  <a:lnTo>
                    <a:pt x="199" y="46"/>
                  </a:lnTo>
                  <a:lnTo>
                    <a:pt x="207" y="55"/>
                  </a:lnTo>
                  <a:lnTo>
                    <a:pt x="212" y="53"/>
                  </a:lnTo>
                  <a:lnTo>
                    <a:pt x="217" y="53"/>
                  </a:lnTo>
                  <a:lnTo>
                    <a:pt x="218" y="45"/>
                  </a:lnTo>
                  <a:lnTo>
                    <a:pt x="218" y="39"/>
                  </a:lnTo>
                  <a:lnTo>
                    <a:pt x="219" y="33"/>
                  </a:lnTo>
                  <a:lnTo>
                    <a:pt x="222" y="29"/>
                  </a:lnTo>
                  <a:lnTo>
                    <a:pt x="228" y="22"/>
                  </a:lnTo>
                  <a:lnTo>
                    <a:pt x="237" y="15"/>
                  </a:lnTo>
                  <a:lnTo>
                    <a:pt x="242" y="16"/>
                  </a:lnTo>
                  <a:lnTo>
                    <a:pt x="247" y="16"/>
                  </a:lnTo>
                  <a:lnTo>
                    <a:pt x="249" y="16"/>
                  </a:lnTo>
                  <a:lnTo>
                    <a:pt x="254" y="15"/>
                  </a:lnTo>
                  <a:lnTo>
                    <a:pt x="252" y="9"/>
                  </a:lnTo>
                  <a:lnTo>
                    <a:pt x="252" y="2"/>
                  </a:lnTo>
                  <a:lnTo>
                    <a:pt x="262" y="7"/>
                  </a:lnTo>
                  <a:lnTo>
                    <a:pt x="274" y="12"/>
                  </a:lnTo>
                  <a:lnTo>
                    <a:pt x="285" y="15"/>
                  </a:lnTo>
                  <a:lnTo>
                    <a:pt x="299" y="17"/>
                  </a:lnTo>
                  <a:lnTo>
                    <a:pt x="299" y="20"/>
                  </a:lnTo>
                  <a:lnTo>
                    <a:pt x="299" y="23"/>
                  </a:lnTo>
                  <a:lnTo>
                    <a:pt x="295" y="26"/>
                  </a:lnTo>
                  <a:lnTo>
                    <a:pt x="291" y="30"/>
                  </a:lnTo>
                  <a:lnTo>
                    <a:pt x="289" y="35"/>
                  </a:lnTo>
                  <a:lnTo>
                    <a:pt x="288" y="42"/>
                  </a:lnTo>
                  <a:lnTo>
                    <a:pt x="308" y="30"/>
                  </a:lnTo>
                  <a:lnTo>
                    <a:pt x="326" y="20"/>
                  </a:lnTo>
                  <a:lnTo>
                    <a:pt x="346" y="10"/>
                  </a:lnTo>
                  <a:lnTo>
                    <a:pt x="366" y="0"/>
                  </a:lnTo>
                  <a:lnTo>
                    <a:pt x="368" y="9"/>
                  </a:lnTo>
                  <a:lnTo>
                    <a:pt x="371" y="22"/>
                  </a:lnTo>
                  <a:lnTo>
                    <a:pt x="374" y="33"/>
                  </a:lnTo>
                  <a:lnTo>
                    <a:pt x="376" y="40"/>
                  </a:lnTo>
                  <a:lnTo>
                    <a:pt x="382" y="43"/>
                  </a:lnTo>
                  <a:lnTo>
                    <a:pt x="388" y="46"/>
                  </a:lnTo>
                  <a:lnTo>
                    <a:pt x="386" y="59"/>
                  </a:lnTo>
                  <a:lnTo>
                    <a:pt x="386" y="70"/>
                  </a:lnTo>
                  <a:lnTo>
                    <a:pt x="388" y="80"/>
                  </a:lnTo>
                  <a:lnTo>
                    <a:pt x="389" y="89"/>
                  </a:lnTo>
                  <a:lnTo>
                    <a:pt x="392" y="96"/>
                  </a:lnTo>
                  <a:lnTo>
                    <a:pt x="396" y="102"/>
                  </a:lnTo>
                  <a:lnTo>
                    <a:pt x="404" y="109"/>
                  </a:lnTo>
                  <a:lnTo>
                    <a:pt x="412" y="116"/>
                  </a:lnTo>
                  <a:lnTo>
                    <a:pt x="415" y="127"/>
                  </a:lnTo>
                  <a:lnTo>
                    <a:pt x="419" y="137"/>
                  </a:lnTo>
                  <a:lnTo>
                    <a:pt x="425" y="146"/>
                  </a:lnTo>
                  <a:lnTo>
                    <a:pt x="429" y="155"/>
                  </a:lnTo>
                  <a:lnTo>
                    <a:pt x="435" y="162"/>
                  </a:lnTo>
                  <a:lnTo>
                    <a:pt x="439" y="170"/>
                  </a:lnTo>
                  <a:lnTo>
                    <a:pt x="444" y="179"/>
                  </a:lnTo>
                  <a:lnTo>
                    <a:pt x="446" y="189"/>
                  </a:lnTo>
                  <a:lnTo>
                    <a:pt x="446" y="197"/>
                  </a:lnTo>
                  <a:lnTo>
                    <a:pt x="446" y="206"/>
                  </a:lnTo>
                  <a:lnTo>
                    <a:pt x="444" y="216"/>
                  </a:lnTo>
                  <a:lnTo>
                    <a:pt x="441" y="224"/>
                  </a:lnTo>
                  <a:lnTo>
                    <a:pt x="432" y="242"/>
                  </a:lnTo>
                  <a:lnTo>
                    <a:pt x="419" y="259"/>
                  </a:lnTo>
                  <a:lnTo>
                    <a:pt x="406" y="274"/>
                  </a:lnTo>
                  <a:lnTo>
                    <a:pt x="392" y="287"/>
                  </a:lnTo>
                  <a:lnTo>
                    <a:pt x="379" y="299"/>
                  </a:lnTo>
                  <a:lnTo>
                    <a:pt x="369" y="309"/>
                  </a:lnTo>
                  <a:lnTo>
                    <a:pt x="358" y="324"/>
                  </a:lnTo>
                  <a:lnTo>
                    <a:pt x="346" y="340"/>
                  </a:lnTo>
                  <a:lnTo>
                    <a:pt x="336" y="344"/>
                  </a:lnTo>
                  <a:lnTo>
                    <a:pt x="322" y="349"/>
                  </a:lnTo>
                  <a:lnTo>
                    <a:pt x="309" y="353"/>
                  </a:lnTo>
                  <a:lnTo>
                    <a:pt x="299" y="356"/>
                  </a:lnTo>
                  <a:lnTo>
                    <a:pt x="296" y="350"/>
                  </a:lnTo>
                  <a:lnTo>
                    <a:pt x="295" y="346"/>
                  </a:lnTo>
                  <a:lnTo>
                    <a:pt x="282" y="347"/>
                  </a:lnTo>
                  <a:lnTo>
                    <a:pt x="271" y="352"/>
                  </a:lnTo>
                  <a:lnTo>
                    <a:pt x="261" y="349"/>
                  </a:lnTo>
                  <a:lnTo>
                    <a:pt x="248" y="344"/>
                  </a:lnTo>
                  <a:lnTo>
                    <a:pt x="245" y="340"/>
                  </a:lnTo>
                  <a:lnTo>
                    <a:pt x="242" y="336"/>
                  </a:lnTo>
                  <a:lnTo>
                    <a:pt x="247" y="327"/>
                  </a:lnTo>
                  <a:lnTo>
                    <a:pt x="248" y="320"/>
                  </a:lnTo>
                  <a:lnTo>
                    <a:pt x="247" y="317"/>
                  </a:lnTo>
                  <a:lnTo>
                    <a:pt x="245" y="314"/>
                  </a:lnTo>
                  <a:lnTo>
                    <a:pt x="244" y="313"/>
                  </a:lnTo>
                  <a:lnTo>
                    <a:pt x="241" y="310"/>
                  </a:lnTo>
                  <a:lnTo>
                    <a:pt x="239" y="307"/>
                  </a:lnTo>
                  <a:lnTo>
                    <a:pt x="238" y="303"/>
                  </a:lnTo>
                  <a:lnTo>
                    <a:pt x="234" y="304"/>
                  </a:lnTo>
                  <a:lnTo>
                    <a:pt x="231" y="307"/>
                  </a:lnTo>
                  <a:lnTo>
                    <a:pt x="229" y="307"/>
                  </a:lnTo>
                  <a:lnTo>
                    <a:pt x="227" y="307"/>
                  </a:lnTo>
                  <a:lnTo>
                    <a:pt x="229" y="303"/>
                  </a:lnTo>
                  <a:lnTo>
                    <a:pt x="234" y="302"/>
                  </a:lnTo>
                  <a:lnTo>
                    <a:pt x="238" y="302"/>
                  </a:lnTo>
                  <a:lnTo>
                    <a:pt x="244" y="302"/>
                  </a:lnTo>
                  <a:lnTo>
                    <a:pt x="245" y="297"/>
                  </a:lnTo>
                  <a:lnTo>
                    <a:pt x="247" y="293"/>
                  </a:lnTo>
                  <a:lnTo>
                    <a:pt x="245" y="289"/>
                  </a:lnTo>
                  <a:lnTo>
                    <a:pt x="245" y="283"/>
                  </a:lnTo>
                  <a:lnTo>
                    <a:pt x="229" y="293"/>
                  </a:lnTo>
                  <a:lnTo>
                    <a:pt x="214" y="303"/>
                  </a:lnTo>
                  <a:lnTo>
                    <a:pt x="214" y="290"/>
                  </a:lnTo>
                  <a:lnTo>
                    <a:pt x="212" y="282"/>
                  </a:lnTo>
                  <a:lnTo>
                    <a:pt x="209" y="276"/>
                  </a:lnTo>
                  <a:lnTo>
                    <a:pt x="204" y="269"/>
                  </a:lnTo>
                  <a:lnTo>
                    <a:pt x="195" y="266"/>
                  </a:lnTo>
                  <a:lnTo>
                    <a:pt x="187" y="266"/>
                  </a:lnTo>
                  <a:lnTo>
                    <a:pt x="178" y="264"/>
                  </a:lnTo>
                  <a:lnTo>
                    <a:pt x="171" y="264"/>
                  </a:lnTo>
                  <a:lnTo>
                    <a:pt x="155" y="267"/>
                  </a:lnTo>
                  <a:lnTo>
                    <a:pt x="141" y="270"/>
                  </a:lnTo>
                  <a:lnTo>
                    <a:pt x="114" y="282"/>
                  </a:lnTo>
                  <a:lnTo>
                    <a:pt x="88" y="292"/>
                  </a:lnTo>
                  <a:lnTo>
                    <a:pt x="71" y="293"/>
                  </a:lnTo>
                  <a:lnTo>
                    <a:pt x="54" y="293"/>
                  </a:lnTo>
                  <a:lnTo>
                    <a:pt x="47" y="299"/>
                  </a:lnTo>
                  <a:lnTo>
                    <a:pt x="38" y="304"/>
                  </a:lnTo>
                  <a:lnTo>
                    <a:pt x="27" y="307"/>
                  </a:lnTo>
                  <a:lnTo>
                    <a:pt x="15" y="307"/>
                  </a:lnTo>
                  <a:lnTo>
                    <a:pt x="10" y="306"/>
                  </a:lnTo>
                  <a:lnTo>
                    <a:pt x="5" y="303"/>
                  </a:lnTo>
                  <a:lnTo>
                    <a:pt x="2" y="299"/>
                  </a:lnTo>
                  <a:lnTo>
                    <a:pt x="0" y="293"/>
                  </a:lnTo>
                  <a:lnTo>
                    <a:pt x="5" y="287"/>
                  </a:lnTo>
                  <a:lnTo>
                    <a:pt x="10" y="280"/>
                  </a:lnTo>
                  <a:lnTo>
                    <a:pt x="12" y="272"/>
                  </a:lnTo>
                  <a:lnTo>
                    <a:pt x="15" y="263"/>
                  </a:lnTo>
                  <a:lnTo>
                    <a:pt x="17" y="243"/>
                  </a:lnTo>
                  <a:lnTo>
                    <a:pt x="17" y="220"/>
                  </a:lnTo>
                  <a:lnTo>
                    <a:pt x="15" y="199"/>
                  </a:lnTo>
                  <a:lnTo>
                    <a:pt x="15" y="177"/>
                  </a:lnTo>
                  <a:lnTo>
                    <a:pt x="17" y="167"/>
                  </a:lnTo>
                  <a:lnTo>
                    <a:pt x="18" y="157"/>
                  </a:lnTo>
                  <a:lnTo>
                    <a:pt x="20" y="149"/>
                  </a:lnTo>
                  <a:lnTo>
                    <a:pt x="24" y="140"/>
                  </a:lnTo>
                  <a:lnTo>
                    <a:pt x="30" y="140"/>
                  </a:lnTo>
                  <a:lnTo>
                    <a:pt x="34" y="139"/>
                  </a:lnTo>
                  <a:lnTo>
                    <a:pt x="38" y="136"/>
                  </a:lnTo>
                  <a:lnTo>
                    <a:pt x="41" y="135"/>
                  </a:lnTo>
                  <a:lnTo>
                    <a:pt x="47" y="129"/>
                  </a:lnTo>
                  <a:lnTo>
                    <a:pt x="54" y="125"/>
                  </a:lnTo>
                  <a:lnTo>
                    <a:pt x="84" y="116"/>
                  </a:lnTo>
                  <a:lnTo>
                    <a:pt x="101" y="110"/>
                  </a:lnTo>
                  <a:lnTo>
                    <a:pt x="108" y="106"/>
                  </a:lnTo>
                  <a:lnTo>
                    <a:pt x="114" y="100"/>
                  </a:lnTo>
                  <a:lnTo>
                    <a:pt x="121" y="90"/>
                  </a:lnTo>
                  <a:lnTo>
                    <a:pt x="131" y="76"/>
                  </a:lnTo>
                  <a:lnTo>
                    <a:pt x="138" y="77"/>
                  </a:lnTo>
                  <a:lnTo>
                    <a:pt x="145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4357" y="3449"/>
              <a:ext cx="88" cy="183"/>
            </a:xfrm>
            <a:custGeom>
              <a:avLst/>
              <a:gdLst>
                <a:gd name="T0" fmla="*/ 72 w 88"/>
                <a:gd name="T1" fmla="*/ 0 h 183"/>
                <a:gd name="T2" fmla="*/ 77 w 88"/>
                <a:gd name="T3" fmla="*/ 10 h 183"/>
                <a:gd name="T4" fmla="*/ 82 w 88"/>
                <a:gd name="T5" fmla="*/ 23 h 183"/>
                <a:gd name="T6" fmla="*/ 85 w 88"/>
                <a:gd name="T7" fmla="*/ 36 h 183"/>
                <a:gd name="T8" fmla="*/ 88 w 88"/>
                <a:gd name="T9" fmla="*/ 49 h 183"/>
                <a:gd name="T10" fmla="*/ 79 w 88"/>
                <a:gd name="T11" fmla="*/ 61 h 183"/>
                <a:gd name="T12" fmla="*/ 72 w 88"/>
                <a:gd name="T13" fmla="*/ 73 h 183"/>
                <a:gd name="T14" fmla="*/ 71 w 88"/>
                <a:gd name="T15" fmla="*/ 87 h 183"/>
                <a:gd name="T16" fmla="*/ 69 w 88"/>
                <a:gd name="T17" fmla="*/ 101 h 183"/>
                <a:gd name="T18" fmla="*/ 60 w 88"/>
                <a:gd name="T19" fmla="*/ 119 h 183"/>
                <a:gd name="T20" fmla="*/ 50 w 88"/>
                <a:gd name="T21" fmla="*/ 134 h 183"/>
                <a:gd name="T22" fmla="*/ 44 w 88"/>
                <a:gd name="T23" fmla="*/ 154 h 183"/>
                <a:gd name="T24" fmla="*/ 38 w 88"/>
                <a:gd name="T25" fmla="*/ 173 h 183"/>
                <a:gd name="T26" fmla="*/ 35 w 88"/>
                <a:gd name="T27" fmla="*/ 176 h 183"/>
                <a:gd name="T28" fmla="*/ 34 w 88"/>
                <a:gd name="T29" fmla="*/ 179 h 183"/>
                <a:gd name="T30" fmla="*/ 31 w 88"/>
                <a:gd name="T31" fmla="*/ 181 h 183"/>
                <a:gd name="T32" fmla="*/ 27 w 88"/>
                <a:gd name="T33" fmla="*/ 181 h 183"/>
                <a:gd name="T34" fmla="*/ 22 w 88"/>
                <a:gd name="T35" fmla="*/ 183 h 183"/>
                <a:gd name="T36" fmla="*/ 18 w 88"/>
                <a:gd name="T37" fmla="*/ 181 h 183"/>
                <a:gd name="T38" fmla="*/ 14 w 88"/>
                <a:gd name="T39" fmla="*/ 180 h 183"/>
                <a:gd name="T40" fmla="*/ 7 w 88"/>
                <a:gd name="T41" fmla="*/ 176 h 183"/>
                <a:gd name="T42" fmla="*/ 7 w 88"/>
                <a:gd name="T43" fmla="*/ 161 h 183"/>
                <a:gd name="T44" fmla="*/ 4 w 88"/>
                <a:gd name="T45" fmla="*/ 151 h 183"/>
                <a:gd name="T46" fmla="*/ 1 w 88"/>
                <a:gd name="T47" fmla="*/ 140 h 183"/>
                <a:gd name="T48" fmla="*/ 0 w 88"/>
                <a:gd name="T49" fmla="*/ 126 h 183"/>
                <a:gd name="T50" fmla="*/ 4 w 88"/>
                <a:gd name="T51" fmla="*/ 123 h 183"/>
                <a:gd name="T52" fmla="*/ 7 w 88"/>
                <a:gd name="T53" fmla="*/ 120 h 183"/>
                <a:gd name="T54" fmla="*/ 10 w 88"/>
                <a:gd name="T55" fmla="*/ 116 h 183"/>
                <a:gd name="T56" fmla="*/ 11 w 88"/>
                <a:gd name="T57" fmla="*/ 113 h 183"/>
                <a:gd name="T58" fmla="*/ 14 w 88"/>
                <a:gd name="T59" fmla="*/ 104 h 183"/>
                <a:gd name="T60" fmla="*/ 15 w 88"/>
                <a:gd name="T61" fmla="*/ 94 h 183"/>
                <a:gd name="T62" fmla="*/ 15 w 88"/>
                <a:gd name="T63" fmla="*/ 86 h 183"/>
                <a:gd name="T64" fmla="*/ 15 w 88"/>
                <a:gd name="T65" fmla="*/ 76 h 183"/>
                <a:gd name="T66" fmla="*/ 18 w 88"/>
                <a:gd name="T67" fmla="*/ 67 h 183"/>
                <a:gd name="T68" fmla="*/ 22 w 88"/>
                <a:gd name="T69" fmla="*/ 59 h 183"/>
                <a:gd name="T70" fmla="*/ 32 w 88"/>
                <a:gd name="T71" fmla="*/ 56 h 183"/>
                <a:gd name="T72" fmla="*/ 42 w 88"/>
                <a:gd name="T73" fmla="*/ 51 h 183"/>
                <a:gd name="T74" fmla="*/ 51 w 88"/>
                <a:gd name="T75" fmla="*/ 46 h 183"/>
                <a:gd name="T76" fmla="*/ 58 w 88"/>
                <a:gd name="T77" fmla="*/ 39 h 183"/>
                <a:gd name="T78" fmla="*/ 65 w 88"/>
                <a:gd name="T79" fmla="*/ 31 h 183"/>
                <a:gd name="T80" fmla="*/ 69 w 88"/>
                <a:gd name="T81" fmla="*/ 23 h 183"/>
                <a:gd name="T82" fmla="*/ 72 w 88"/>
                <a:gd name="T83" fmla="*/ 11 h 183"/>
                <a:gd name="T84" fmla="*/ 72 w 88"/>
                <a:gd name="T85" fmla="*/ 0 h 183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88" h="183">
                  <a:moveTo>
                    <a:pt x="72" y="0"/>
                  </a:moveTo>
                  <a:lnTo>
                    <a:pt x="77" y="10"/>
                  </a:lnTo>
                  <a:lnTo>
                    <a:pt x="82" y="23"/>
                  </a:lnTo>
                  <a:lnTo>
                    <a:pt x="85" y="36"/>
                  </a:lnTo>
                  <a:lnTo>
                    <a:pt x="88" y="49"/>
                  </a:lnTo>
                  <a:lnTo>
                    <a:pt x="79" y="61"/>
                  </a:lnTo>
                  <a:lnTo>
                    <a:pt x="72" y="73"/>
                  </a:lnTo>
                  <a:lnTo>
                    <a:pt x="71" y="87"/>
                  </a:lnTo>
                  <a:lnTo>
                    <a:pt x="69" y="101"/>
                  </a:lnTo>
                  <a:lnTo>
                    <a:pt x="60" y="119"/>
                  </a:lnTo>
                  <a:lnTo>
                    <a:pt x="50" y="134"/>
                  </a:lnTo>
                  <a:lnTo>
                    <a:pt x="44" y="154"/>
                  </a:lnTo>
                  <a:lnTo>
                    <a:pt x="38" y="173"/>
                  </a:lnTo>
                  <a:lnTo>
                    <a:pt x="35" y="176"/>
                  </a:lnTo>
                  <a:lnTo>
                    <a:pt x="34" y="179"/>
                  </a:lnTo>
                  <a:lnTo>
                    <a:pt x="31" y="181"/>
                  </a:lnTo>
                  <a:lnTo>
                    <a:pt x="27" y="181"/>
                  </a:lnTo>
                  <a:lnTo>
                    <a:pt x="22" y="183"/>
                  </a:lnTo>
                  <a:lnTo>
                    <a:pt x="18" y="181"/>
                  </a:lnTo>
                  <a:lnTo>
                    <a:pt x="14" y="180"/>
                  </a:lnTo>
                  <a:lnTo>
                    <a:pt x="7" y="176"/>
                  </a:lnTo>
                  <a:lnTo>
                    <a:pt x="7" y="161"/>
                  </a:lnTo>
                  <a:lnTo>
                    <a:pt x="4" y="151"/>
                  </a:lnTo>
                  <a:lnTo>
                    <a:pt x="1" y="140"/>
                  </a:lnTo>
                  <a:lnTo>
                    <a:pt x="0" y="126"/>
                  </a:lnTo>
                  <a:lnTo>
                    <a:pt x="4" y="123"/>
                  </a:lnTo>
                  <a:lnTo>
                    <a:pt x="7" y="120"/>
                  </a:lnTo>
                  <a:lnTo>
                    <a:pt x="10" y="116"/>
                  </a:lnTo>
                  <a:lnTo>
                    <a:pt x="11" y="113"/>
                  </a:lnTo>
                  <a:lnTo>
                    <a:pt x="14" y="104"/>
                  </a:lnTo>
                  <a:lnTo>
                    <a:pt x="15" y="94"/>
                  </a:lnTo>
                  <a:lnTo>
                    <a:pt x="15" y="86"/>
                  </a:lnTo>
                  <a:lnTo>
                    <a:pt x="15" y="76"/>
                  </a:lnTo>
                  <a:lnTo>
                    <a:pt x="18" y="67"/>
                  </a:lnTo>
                  <a:lnTo>
                    <a:pt x="22" y="59"/>
                  </a:lnTo>
                  <a:lnTo>
                    <a:pt x="32" y="56"/>
                  </a:lnTo>
                  <a:lnTo>
                    <a:pt x="42" y="51"/>
                  </a:lnTo>
                  <a:lnTo>
                    <a:pt x="51" y="46"/>
                  </a:lnTo>
                  <a:lnTo>
                    <a:pt x="58" y="39"/>
                  </a:lnTo>
                  <a:lnTo>
                    <a:pt x="65" y="31"/>
                  </a:lnTo>
                  <a:lnTo>
                    <a:pt x="69" y="23"/>
                  </a:lnTo>
                  <a:lnTo>
                    <a:pt x="72" y="11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5560" y="3740"/>
              <a:ext cx="193" cy="153"/>
            </a:xfrm>
            <a:custGeom>
              <a:avLst/>
              <a:gdLst>
                <a:gd name="T0" fmla="*/ 156 w 193"/>
                <a:gd name="T1" fmla="*/ 0 h 153"/>
                <a:gd name="T2" fmla="*/ 164 w 193"/>
                <a:gd name="T3" fmla="*/ 5 h 153"/>
                <a:gd name="T4" fmla="*/ 170 w 193"/>
                <a:gd name="T5" fmla="*/ 10 h 153"/>
                <a:gd name="T6" fmla="*/ 169 w 193"/>
                <a:gd name="T7" fmla="*/ 27 h 153"/>
                <a:gd name="T8" fmla="*/ 170 w 193"/>
                <a:gd name="T9" fmla="*/ 42 h 153"/>
                <a:gd name="T10" fmla="*/ 171 w 193"/>
                <a:gd name="T11" fmla="*/ 45 h 153"/>
                <a:gd name="T12" fmla="*/ 173 w 193"/>
                <a:gd name="T13" fmla="*/ 46 h 153"/>
                <a:gd name="T14" fmla="*/ 183 w 193"/>
                <a:gd name="T15" fmla="*/ 45 h 153"/>
                <a:gd name="T16" fmla="*/ 193 w 193"/>
                <a:gd name="T17" fmla="*/ 42 h 153"/>
                <a:gd name="T18" fmla="*/ 193 w 193"/>
                <a:gd name="T19" fmla="*/ 46 h 153"/>
                <a:gd name="T20" fmla="*/ 191 w 193"/>
                <a:gd name="T21" fmla="*/ 50 h 153"/>
                <a:gd name="T22" fmla="*/ 180 w 193"/>
                <a:gd name="T23" fmla="*/ 60 h 153"/>
                <a:gd name="T24" fmla="*/ 164 w 193"/>
                <a:gd name="T25" fmla="*/ 72 h 153"/>
                <a:gd name="T26" fmla="*/ 150 w 193"/>
                <a:gd name="T27" fmla="*/ 82 h 153"/>
                <a:gd name="T28" fmla="*/ 137 w 193"/>
                <a:gd name="T29" fmla="*/ 89 h 153"/>
                <a:gd name="T30" fmla="*/ 127 w 193"/>
                <a:gd name="T31" fmla="*/ 90 h 153"/>
                <a:gd name="T32" fmla="*/ 117 w 193"/>
                <a:gd name="T33" fmla="*/ 92 h 153"/>
                <a:gd name="T34" fmla="*/ 116 w 193"/>
                <a:gd name="T35" fmla="*/ 97 h 153"/>
                <a:gd name="T36" fmla="*/ 113 w 193"/>
                <a:gd name="T37" fmla="*/ 102 h 153"/>
                <a:gd name="T38" fmla="*/ 104 w 193"/>
                <a:gd name="T39" fmla="*/ 103 h 153"/>
                <a:gd name="T40" fmla="*/ 96 w 193"/>
                <a:gd name="T41" fmla="*/ 103 h 153"/>
                <a:gd name="T42" fmla="*/ 77 w 193"/>
                <a:gd name="T43" fmla="*/ 119 h 153"/>
                <a:gd name="T44" fmla="*/ 57 w 193"/>
                <a:gd name="T45" fmla="*/ 135 h 153"/>
                <a:gd name="T46" fmla="*/ 47 w 193"/>
                <a:gd name="T47" fmla="*/ 142 h 153"/>
                <a:gd name="T48" fmla="*/ 36 w 193"/>
                <a:gd name="T49" fmla="*/ 147 h 153"/>
                <a:gd name="T50" fmla="*/ 23 w 193"/>
                <a:gd name="T51" fmla="*/ 152 h 153"/>
                <a:gd name="T52" fmla="*/ 10 w 193"/>
                <a:gd name="T53" fmla="*/ 153 h 153"/>
                <a:gd name="T54" fmla="*/ 7 w 193"/>
                <a:gd name="T55" fmla="*/ 152 h 153"/>
                <a:gd name="T56" fmla="*/ 4 w 193"/>
                <a:gd name="T57" fmla="*/ 150 h 153"/>
                <a:gd name="T58" fmla="*/ 2 w 193"/>
                <a:gd name="T59" fmla="*/ 149 h 153"/>
                <a:gd name="T60" fmla="*/ 0 w 193"/>
                <a:gd name="T61" fmla="*/ 144 h 153"/>
                <a:gd name="T62" fmla="*/ 27 w 193"/>
                <a:gd name="T63" fmla="*/ 129 h 153"/>
                <a:gd name="T64" fmla="*/ 57 w 193"/>
                <a:gd name="T65" fmla="*/ 112 h 153"/>
                <a:gd name="T66" fmla="*/ 84 w 193"/>
                <a:gd name="T67" fmla="*/ 95 h 153"/>
                <a:gd name="T68" fmla="*/ 111 w 193"/>
                <a:gd name="T69" fmla="*/ 77 h 153"/>
                <a:gd name="T70" fmla="*/ 113 w 193"/>
                <a:gd name="T71" fmla="*/ 82 h 153"/>
                <a:gd name="T72" fmla="*/ 116 w 193"/>
                <a:gd name="T73" fmla="*/ 85 h 153"/>
                <a:gd name="T74" fmla="*/ 119 w 193"/>
                <a:gd name="T75" fmla="*/ 86 h 153"/>
                <a:gd name="T76" fmla="*/ 124 w 193"/>
                <a:gd name="T77" fmla="*/ 86 h 153"/>
                <a:gd name="T78" fmla="*/ 131 w 193"/>
                <a:gd name="T79" fmla="*/ 80 h 153"/>
                <a:gd name="T80" fmla="*/ 139 w 193"/>
                <a:gd name="T81" fmla="*/ 76 h 153"/>
                <a:gd name="T82" fmla="*/ 136 w 193"/>
                <a:gd name="T83" fmla="*/ 72 h 153"/>
                <a:gd name="T84" fmla="*/ 133 w 193"/>
                <a:gd name="T85" fmla="*/ 70 h 153"/>
                <a:gd name="T86" fmla="*/ 133 w 193"/>
                <a:gd name="T87" fmla="*/ 67 h 153"/>
                <a:gd name="T88" fmla="*/ 133 w 193"/>
                <a:gd name="T89" fmla="*/ 63 h 153"/>
                <a:gd name="T90" fmla="*/ 137 w 193"/>
                <a:gd name="T91" fmla="*/ 60 h 153"/>
                <a:gd name="T92" fmla="*/ 141 w 193"/>
                <a:gd name="T93" fmla="*/ 59 h 153"/>
                <a:gd name="T94" fmla="*/ 144 w 193"/>
                <a:gd name="T95" fmla="*/ 56 h 153"/>
                <a:gd name="T96" fmla="*/ 147 w 193"/>
                <a:gd name="T97" fmla="*/ 53 h 153"/>
                <a:gd name="T98" fmla="*/ 151 w 193"/>
                <a:gd name="T99" fmla="*/ 46 h 153"/>
                <a:gd name="T100" fmla="*/ 157 w 193"/>
                <a:gd name="T101" fmla="*/ 40 h 153"/>
                <a:gd name="T102" fmla="*/ 156 w 193"/>
                <a:gd name="T103" fmla="*/ 20 h 153"/>
                <a:gd name="T104" fmla="*/ 156 w 193"/>
                <a:gd name="T105" fmla="*/ 0 h 153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193" h="153">
                  <a:moveTo>
                    <a:pt x="156" y="0"/>
                  </a:moveTo>
                  <a:lnTo>
                    <a:pt x="164" y="5"/>
                  </a:lnTo>
                  <a:lnTo>
                    <a:pt x="170" y="10"/>
                  </a:lnTo>
                  <a:lnTo>
                    <a:pt x="169" y="27"/>
                  </a:lnTo>
                  <a:lnTo>
                    <a:pt x="170" y="42"/>
                  </a:lnTo>
                  <a:lnTo>
                    <a:pt x="171" y="45"/>
                  </a:lnTo>
                  <a:lnTo>
                    <a:pt x="173" y="46"/>
                  </a:lnTo>
                  <a:lnTo>
                    <a:pt x="183" y="45"/>
                  </a:lnTo>
                  <a:lnTo>
                    <a:pt x="193" y="42"/>
                  </a:lnTo>
                  <a:lnTo>
                    <a:pt x="193" y="46"/>
                  </a:lnTo>
                  <a:lnTo>
                    <a:pt x="191" y="50"/>
                  </a:lnTo>
                  <a:lnTo>
                    <a:pt x="180" y="60"/>
                  </a:lnTo>
                  <a:lnTo>
                    <a:pt x="164" y="72"/>
                  </a:lnTo>
                  <a:lnTo>
                    <a:pt x="150" y="82"/>
                  </a:lnTo>
                  <a:lnTo>
                    <a:pt x="137" y="89"/>
                  </a:lnTo>
                  <a:lnTo>
                    <a:pt x="127" y="90"/>
                  </a:lnTo>
                  <a:lnTo>
                    <a:pt x="117" y="92"/>
                  </a:lnTo>
                  <a:lnTo>
                    <a:pt x="116" y="97"/>
                  </a:lnTo>
                  <a:lnTo>
                    <a:pt x="113" y="102"/>
                  </a:lnTo>
                  <a:lnTo>
                    <a:pt x="104" y="103"/>
                  </a:lnTo>
                  <a:lnTo>
                    <a:pt x="96" y="103"/>
                  </a:lnTo>
                  <a:lnTo>
                    <a:pt x="77" y="119"/>
                  </a:lnTo>
                  <a:lnTo>
                    <a:pt x="57" y="135"/>
                  </a:lnTo>
                  <a:lnTo>
                    <a:pt x="47" y="142"/>
                  </a:lnTo>
                  <a:lnTo>
                    <a:pt x="36" y="147"/>
                  </a:lnTo>
                  <a:lnTo>
                    <a:pt x="23" y="152"/>
                  </a:lnTo>
                  <a:lnTo>
                    <a:pt x="10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2" y="149"/>
                  </a:lnTo>
                  <a:lnTo>
                    <a:pt x="0" y="144"/>
                  </a:lnTo>
                  <a:lnTo>
                    <a:pt x="27" y="129"/>
                  </a:lnTo>
                  <a:lnTo>
                    <a:pt x="57" y="112"/>
                  </a:lnTo>
                  <a:lnTo>
                    <a:pt x="84" y="95"/>
                  </a:lnTo>
                  <a:lnTo>
                    <a:pt x="111" y="77"/>
                  </a:lnTo>
                  <a:lnTo>
                    <a:pt x="113" y="82"/>
                  </a:lnTo>
                  <a:lnTo>
                    <a:pt x="116" y="85"/>
                  </a:lnTo>
                  <a:lnTo>
                    <a:pt x="119" y="86"/>
                  </a:lnTo>
                  <a:lnTo>
                    <a:pt x="124" y="86"/>
                  </a:lnTo>
                  <a:lnTo>
                    <a:pt x="131" y="80"/>
                  </a:lnTo>
                  <a:lnTo>
                    <a:pt x="139" y="76"/>
                  </a:lnTo>
                  <a:lnTo>
                    <a:pt x="136" y="72"/>
                  </a:lnTo>
                  <a:lnTo>
                    <a:pt x="133" y="70"/>
                  </a:lnTo>
                  <a:lnTo>
                    <a:pt x="133" y="67"/>
                  </a:lnTo>
                  <a:lnTo>
                    <a:pt x="133" y="63"/>
                  </a:lnTo>
                  <a:lnTo>
                    <a:pt x="137" y="60"/>
                  </a:lnTo>
                  <a:lnTo>
                    <a:pt x="141" y="59"/>
                  </a:lnTo>
                  <a:lnTo>
                    <a:pt x="144" y="56"/>
                  </a:lnTo>
                  <a:lnTo>
                    <a:pt x="147" y="53"/>
                  </a:lnTo>
                  <a:lnTo>
                    <a:pt x="151" y="46"/>
                  </a:lnTo>
                  <a:lnTo>
                    <a:pt x="157" y="40"/>
                  </a:lnTo>
                  <a:lnTo>
                    <a:pt x="156" y="20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5327" y="3757"/>
              <a:ext cx="16" cy="8"/>
            </a:xfrm>
            <a:custGeom>
              <a:avLst/>
              <a:gdLst>
                <a:gd name="T0" fmla="*/ 5 w 16"/>
                <a:gd name="T1" fmla="*/ 0 h 8"/>
                <a:gd name="T2" fmla="*/ 10 w 16"/>
                <a:gd name="T3" fmla="*/ 2 h 8"/>
                <a:gd name="T4" fmla="*/ 16 w 16"/>
                <a:gd name="T5" fmla="*/ 3 h 8"/>
                <a:gd name="T6" fmla="*/ 13 w 16"/>
                <a:gd name="T7" fmla="*/ 5 h 8"/>
                <a:gd name="T8" fmla="*/ 12 w 16"/>
                <a:gd name="T9" fmla="*/ 6 h 8"/>
                <a:gd name="T10" fmla="*/ 8 w 16"/>
                <a:gd name="T11" fmla="*/ 8 h 8"/>
                <a:gd name="T12" fmla="*/ 5 w 16"/>
                <a:gd name="T13" fmla="*/ 8 h 8"/>
                <a:gd name="T14" fmla="*/ 3 w 16"/>
                <a:gd name="T15" fmla="*/ 5 h 8"/>
                <a:gd name="T16" fmla="*/ 0 w 16"/>
                <a:gd name="T17" fmla="*/ 2 h 8"/>
                <a:gd name="T18" fmla="*/ 3 w 16"/>
                <a:gd name="T19" fmla="*/ 0 h 8"/>
                <a:gd name="T20" fmla="*/ 5 w 16"/>
                <a:gd name="T21" fmla="*/ 0 h 8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6" h="8">
                  <a:moveTo>
                    <a:pt x="5" y="0"/>
                  </a:moveTo>
                  <a:lnTo>
                    <a:pt x="10" y="2"/>
                  </a:lnTo>
                  <a:lnTo>
                    <a:pt x="16" y="3"/>
                  </a:lnTo>
                  <a:lnTo>
                    <a:pt x="13" y="5"/>
                  </a:lnTo>
                  <a:lnTo>
                    <a:pt x="12" y="6"/>
                  </a:lnTo>
                  <a:lnTo>
                    <a:pt x="8" y="8"/>
                  </a:lnTo>
                  <a:lnTo>
                    <a:pt x="5" y="8"/>
                  </a:lnTo>
                  <a:lnTo>
                    <a:pt x="3" y="5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5367" y="3820"/>
              <a:ext cx="46" cy="39"/>
            </a:xfrm>
            <a:custGeom>
              <a:avLst/>
              <a:gdLst>
                <a:gd name="T0" fmla="*/ 0 w 46"/>
                <a:gd name="T1" fmla="*/ 39 h 39"/>
                <a:gd name="T2" fmla="*/ 5 w 46"/>
                <a:gd name="T3" fmla="*/ 20 h 39"/>
                <a:gd name="T4" fmla="*/ 10 w 46"/>
                <a:gd name="T5" fmla="*/ 0 h 39"/>
                <a:gd name="T6" fmla="*/ 12 w 46"/>
                <a:gd name="T7" fmla="*/ 0 h 39"/>
                <a:gd name="T8" fmla="*/ 12 w 46"/>
                <a:gd name="T9" fmla="*/ 0 h 39"/>
                <a:gd name="T10" fmla="*/ 30 w 46"/>
                <a:gd name="T11" fmla="*/ 3 h 39"/>
                <a:gd name="T12" fmla="*/ 46 w 46"/>
                <a:gd name="T13" fmla="*/ 6 h 39"/>
                <a:gd name="T14" fmla="*/ 46 w 46"/>
                <a:gd name="T15" fmla="*/ 7 h 39"/>
                <a:gd name="T16" fmla="*/ 46 w 46"/>
                <a:gd name="T17" fmla="*/ 7 h 39"/>
                <a:gd name="T18" fmla="*/ 46 w 46"/>
                <a:gd name="T19" fmla="*/ 10 h 39"/>
                <a:gd name="T20" fmla="*/ 45 w 46"/>
                <a:gd name="T21" fmla="*/ 13 h 39"/>
                <a:gd name="T22" fmla="*/ 39 w 46"/>
                <a:gd name="T23" fmla="*/ 20 h 39"/>
                <a:gd name="T24" fmla="*/ 32 w 46"/>
                <a:gd name="T25" fmla="*/ 27 h 39"/>
                <a:gd name="T26" fmla="*/ 23 w 46"/>
                <a:gd name="T27" fmla="*/ 33 h 39"/>
                <a:gd name="T28" fmla="*/ 15 w 46"/>
                <a:gd name="T29" fmla="*/ 39 h 39"/>
                <a:gd name="T30" fmla="*/ 8 w 46"/>
                <a:gd name="T31" fmla="*/ 39 h 39"/>
                <a:gd name="T32" fmla="*/ 0 w 46"/>
                <a:gd name="T33" fmla="*/ 39 h 3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46" h="39">
                  <a:moveTo>
                    <a:pt x="0" y="39"/>
                  </a:moveTo>
                  <a:lnTo>
                    <a:pt x="5" y="2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30" y="3"/>
                  </a:lnTo>
                  <a:lnTo>
                    <a:pt x="46" y="6"/>
                  </a:lnTo>
                  <a:lnTo>
                    <a:pt x="46" y="7"/>
                  </a:lnTo>
                  <a:lnTo>
                    <a:pt x="46" y="10"/>
                  </a:lnTo>
                  <a:lnTo>
                    <a:pt x="45" y="13"/>
                  </a:lnTo>
                  <a:lnTo>
                    <a:pt x="39" y="20"/>
                  </a:lnTo>
                  <a:lnTo>
                    <a:pt x="32" y="27"/>
                  </a:lnTo>
                  <a:lnTo>
                    <a:pt x="23" y="33"/>
                  </a:lnTo>
                  <a:lnTo>
                    <a:pt x="15" y="39"/>
                  </a:lnTo>
                  <a:lnTo>
                    <a:pt x="8" y="39"/>
                  </a:lnTo>
                  <a:lnTo>
                    <a:pt x="0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rgbClr val="000000"/>
                </a:solidFill>
              </a:endParaRPr>
            </a:p>
          </p:txBody>
        </p:sp>
      </p:grpSp>
      <p:sp>
        <p:nvSpPr>
          <p:cNvPr id="89" name="Rectangle 88"/>
          <p:cNvSpPr/>
          <p:nvPr/>
        </p:nvSpPr>
        <p:spPr>
          <a:xfrm>
            <a:off x="1330526" y="1692739"/>
            <a:ext cx="648294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laboratory </a:t>
            </a:r>
            <a:r>
              <a:rPr lang="en-US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testing </a:t>
            </a:r>
            <a:endParaRPr lang="en-US" sz="2800" dirty="0" smtClean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pPr algn="ctr"/>
            <a:r>
              <a:rPr lang="en-US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+</a:t>
            </a:r>
            <a:endParaRPr lang="en-US" sz="28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  <a:p>
            <a:pPr algn="ctr"/>
            <a:r>
              <a:rPr lang="en-US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wholesale supply</a:t>
            </a:r>
          </a:p>
          <a:p>
            <a:pPr algn="ctr"/>
            <a:r>
              <a:rPr lang="en-US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II </a:t>
            </a:r>
          </a:p>
          <a:p>
            <a:pPr algn="ctr"/>
            <a:r>
              <a:rPr lang="en-US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$</a:t>
            </a:r>
            <a:r>
              <a:rPr lang="en-US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50 </a:t>
            </a:r>
            <a:r>
              <a:rPr lang="en-US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billion</a:t>
            </a:r>
            <a:endParaRPr lang="en-US" sz="28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560057" y="185932"/>
            <a:ext cx="42614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Revenue model II</a:t>
            </a:r>
            <a:endParaRPr lang="en-US" sz="24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657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2" name="Chart 211"/>
          <p:cNvGraphicFramePr>
            <a:graphicFrameLocks/>
          </p:cNvGraphicFramePr>
          <p:nvPr>
            <p:extLst/>
          </p:nvPr>
        </p:nvGraphicFramePr>
        <p:xfrm>
          <a:off x="2259000" y="86029"/>
          <a:ext cx="4789559" cy="465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502111" y="241337"/>
            <a:ext cx="1710817" cy="2136631"/>
            <a:chOff x="75315" y="1309893"/>
            <a:chExt cx="1710817" cy="2136631"/>
          </a:xfrm>
        </p:grpSpPr>
        <p:cxnSp>
          <p:nvCxnSpPr>
            <p:cNvPr id="92" name="Straight Arrow Connector 75"/>
            <p:cNvCxnSpPr>
              <a:cxnSpLocks noChangeShapeType="1"/>
            </p:cNvCxnSpPr>
            <p:nvPr/>
          </p:nvCxnSpPr>
          <p:spPr bwMode="auto">
            <a:xfrm flipH="1" flipV="1">
              <a:off x="681232" y="2475610"/>
              <a:ext cx="1104900" cy="169862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6" name="Straight Arrow Connector 75"/>
            <p:cNvCxnSpPr>
              <a:cxnSpLocks noChangeShapeType="1"/>
            </p:cNvCxnSpPr>
            <p:nvPr/>
          </p:nvCxnSpPr>
          <p:spPr bwMode="auto">
            <a:xfrm flipH="1" flipV="1">
              <a:off x="1178120" y="1905697"/>
              <a:ext cx="112712" cy="715963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8" name="Straight Arrow Connector 75"/>
            <p:cNvCxnSpPr>
              <a:cxnSpLocks noChangeShapeType="1"/>
            </p:cNvCxnSpPr>
            <p:nvPr/>
          </p:nvCxnSpPr>
          <p:spPr bwMode="auto">
            <a:xfrm flipH="1">
              <a:off x="852969" y="2615273"/>
              <a:ext cx="407987" cy="506412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04" name="Group 50"/>
            <p:cNvGrpSpPr>
              <a:grpSpLocks/>
            </p:cNvGrpSpPr>
            <p:nvPr/>
          </p:nvGrpSpPr>
          <p:grpSpPr bwMode="auto">
            <a:xfrm>
              <a:off x="75315" y="2166985"/>
              <a:ext cx="579724" cy="579724"/>
              <a:chOff x="0" y="0"/>
              <a:chExt cx="1402970" cy="1402971"/>
            </a:xfrm>
          </p:grpSpPr>
          <p:sp>
            <p:nvSpPr>
              <p:cNvPr id="193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94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195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197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98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99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96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05" name="Group 50"/>
            <p:cNvGrpSpPr>
              <a:grpSpLocks/>
            </p:cNvGrpSpPr>
            <p:nvPr/>
          </p:nvGrpSpPr>
          <p:grpSpPr bwMode="auto">
            <a:xfrm>
              <a:off x="781829" y="1309893"/>
              <a:ext cx="579724" cy="579724"/>
              <a:chOff x="0" y="0"/>
              <a:chExt cx="1402970" cy="1402971"/>
            </a:xfrm>
          </p:grpSpPr>
          <p:sp>
            <p:nvSpPr>
              <p:cNvPr id="186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87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188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190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91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92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89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09" name="Group 50"/>
            <p:cNvGrpSpPr>
              <a:grpSpLocks/>
            </p:cNvGrpSpPr>
            <p:nvPr/>
          </p:nvGrpSpPr>
          <p:grpSpPr bwMode="auto">
            <a:xfrm>
              <a:off x="380335" y="2961503"/>
              <a:ext cx="485021" cy="485021"/>
              <a:chOff x="0" y="0"/>
              <a:chExt cx="1402970" cy="1402971"/>
            </a:xfrm>
          </p:grpSpPr>
          <p:sp>
            <p:nvSpPr>
              <p:cNvPr id="158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59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160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162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63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64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61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5" name="Group 4"/>
          <p:cNvGrpSpPr/>
          <p:nvPr/>
        </p:nvGrpSpPr>
        <p:grpSpPr>
          <a:xfrm>
            <a:off x="1013091" y="3408823"/>
            <a:ext cx="1940301" cy="1636651"/>
            <a:chOff x="681232" y="3408279"/>
            <a:chExt cx="1940301" cy="1636651"/>
          </a:xfrm>
        </p:grpSpPr>
        <p:cxnSp>
          <p:nvCxnSpPr>
            <p:cNvPr id="94" name="Straight Arrow Connector 75"/>
            <p:cNvCxnSpPr>
              <a:cxnSpLocks noChangeShapeType="1"/>
            </p:cNvCxnSpPr>
            <p:nvPr/>
          </p:nvCxnSpPr>
          <p:spPr bwMode="auto">
            <a:xfrm flipH="1">
              <a:off x="1576583" y="3408279"/>
              <a:ext cx="1044950" cy="1043768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7" name="Straight Arrow Connector 75"/>
            <p:cNvCxnSpPr>
              <a:cxnSpLocks noChangeShapeType="1"/>
            </p:cNvCxnSpPr>
            <p:nvPr/>
          </p:nvCxnSpPr>
          <p:spPr bwMode="auto">
            <a:xfrm flipH="1">
              <a:off x="1287658" y="3927571"/>
              <a:ext cx="824633" cy="601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9" name="Straight Arrow Connector 75"/>
            <p:cNvCxnSpPr>
              <a:cxnSpLocks noChangeShapeType="1"/>
            </p:cNvCxnSpPr>
            <p:nvPr/>
          </p:nvCxnSpPr>
          <p:spPr bwMode="auto">
            <a:xfrm>
              <a:off x="2146541" y="3983205"/>
              <a:ext cx="198391" cy="548217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10" name="Group 50"/>
            <p:cNvGrpSpPr>
              <a:grpSpLocks/>
            </p:cNvGrpSpPr>
            <p:nvPr/>
          </p:nvGrpSpPr>
          <p:grpSpPr bwMode="auto">
            <a:xfrm>
              <a:off x="2136512" y="4559909"/>
              <a:ext cx="485021" cy="485021"/>
              <a:chOff x="0" y="0"/>
              <a:chExt cx="1402970" cy="1402971"/>
            </a:xfrm>
          </p:grpSpPr>
          <p:sp>
            <p:nvSpPr>
              <p:cNvPr id="151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52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153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155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56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57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54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1" name="Group 50"/>
            <p:cNvGrpSpPr>
              <a:grpSpLocks/>
            </p:cNvGrpSpPr>
            <p:nvPr/>
          </p:nvGrpSpPr>
          <p:grpSpPr bwMode="auto">
            <a:xfrm>
              <a:off x="681232" y="3693343"/>
              <a:ext cx="579724" cy="579724"/>
              <a:chOff x="0" y="0"/>
              <a:chExt cx="1402970" cy="1402971"/>
            </a:xfrm>
          </p:grpSpPr>
          <p:sp>
            <p:nvSpPr>
              <p:cNvPr id="144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45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146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148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49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50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47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2" name="Group 50"/>
            <p:cNvGrpSpPr>
              <a:grpSpLocks/>
            </p:cNvGrpSpPr>
            <p:nvPr/>
          </p:nvGrpSpPr>
          <p:grpSpPr bwMode="auto">
            <a:xfrm>
              <a:off x="1145400" y="4376112"/>
              <a:ext cx="485021" cy="485021"/>
              <a:chOff x="0" y="0"/>
              <a:chExt cx="1402970" cy="1402971"/>
            </a:xfrm>
          </p:grpSpPr>
          <p:sp>
            <p:nvSpPr>
              <p:cNvPr id="137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38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139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141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42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43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40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4" name="Group 3"/>
          <p:cNvGrpSpPr/>
          <p:nvPr/>
        </p:nvGrpSpPr>
        <p:grpSpPr>
          <a:xfrm>
            <a:off x="6410436" y="3408823"/>
            <a:ext cx="2231454" cy="1648649"/>
            <a:chOff x="2636302" y="3259835"/>
            <a:chExt cx="2231454" cy="1648649"/>
          </a:xfrm>
        </p:grpSpPr>
        <p:cxnSp>
          <p:nvCxnSpPr>
            <p:cNvPr id="95" name="Straight Arrow Connector 75"/>
            <p:cNvCxnSpPr>
              <a:cxnSpLocks noChangeShapeType="1"/>
            </p:cNvCxnSpPr>
            <p:nvPr/>
          </p:nvCxnSpPr>
          <p:spPr bwMode="auto">
            <a:xfrm>
              <a:off x="3354582" y="3259835"/>
              <a:ext cx="901700" cy="644525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0" name="Straight Arrow Connector 75"/>
            <p:cNvCxnSpPr>
              <a:cxnSpLocks noChangeShapeType="1"/>
            </p:cNvCxnSpPr>
            <p:nvPr/>
          </p:nvCxnSpPr>
          <p:spPr bwMode="auto">
            <a:xfrm flipH="1">
              <a:off x="3205357" y="3515422"/>
              <a:ext cx="514350" cy="417513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1" name="Straight Arrow Connector 75"/>
            <p:cNvCxnSpPr>
              <a:cxnSpLocks noChangeShapeType="1"/>
            </p:cNvCxnSpPr>
            <p:nvPr/>
          </p:nvCxnSpPr>
          <p:spPr bwMode="auto">
            <a:xfrm>
              <a:off x="3751457" y="3607497"/>
              <a:ext cx="17463" cy="676275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13" name="Group 50"/>
            <p:cNvGrpSpPr>
              <a:grpSpLocks/>
            </p:cNvGrpSpPr>
            <p:nvPr/>
          </p:nvGrpSpPr>
          <p:grpSpPr bwMode="auto">
            <a:xfrm>
              <a:off x="4288032" y="3779127"/>
              <a:ext cx="579724" cy="579724"/>
              <a:chOff x="0" y="0"/>
              <a:chExt cx="1402970" cy="1402971"/>
            </a:xfrm>
          </p:grpSpPr>
          <p:sp>
            <p:nvSpPr>
              <p:cNvPr id="130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31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132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134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35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36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33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4" name="Group 50"/>
            <p:cNvGrpSpPr>
              <a:grpSpLocks/>
            </p:cNvGrpSpPr>
            <p:nvPr/>
          </p:nvGrpSpPr>
          <p:grpSpPr bwMode="auto">
            <a:xfrm>
              <a:off x="2636302" y="3766863"/>
              <a:ext cx="485021" cy="485021"/>
              <a:chOff x="0" y="0"/>
              <a:chExt cx="1402970" cy="1402971"/>
            </a:xfrm>
          </p:grpSpPr>
          <p:sp>
            <p:nvSpPr>
              <p:cNvPr id="123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24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125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127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28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29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26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5" name="Group 50"/>
            <p:cNvGrpSpPr>
              <a:grpSpLocks/>
            </p:cNvGrpSpPr>
            <p:nvPr/>
          </p:nvGrpSpPr>
          <p:grpSpPr bwMode="auto">
            <a:xfrm>
              <a:off x="3479058" y="4328760"/>
              <a:ext cx="579724" cy="579724"/>
              <a:chOff x="0" y="0"/>
              <a:chExt cx="1402970" cy="1402971"/>
            </a:xfrm>
          </p:grpSpPr>
          <p:sp>
            <p:nvSpPr>
              <p:cNvPr id="116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17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118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120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21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22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19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226" name="Group 225"/>
          <p:cNvGrpSpPr/>
          <p:nvPr/>
        </p:nvGrpSpPr>
        <p:grpSpPr>
          <a:xfrm>
            <a:off x="6525510" y="318117"/>
            <a:ext cx="1885950" cy="1854835"/>
            <a:chOff x="6592613" y="193867"/>
            <a:chExt cx="1885950" cy="1854835"/>
          </a:xfrm>
        </p:grpSpPr>
        <p:cxnSp>
          <p:nvCxnSpPr>
            <p:cNvPr id="93" name="Straight Arrow Connector 75"/>
            <p:cNvCxnSpPr>
              <a:cxnSpLocks noChangeShapeType="1"/>
            </p:cNvCxnSpPr>
            <p:nvPr/>
          </p:nvCxnSpPr>
          <p:spPr bwMode="auto">
            <a:xfrm flipV="1">
              <a:off x="6592613" y="1119708"/>
              <a:ext cx="1161124" cy="479717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" name="Straight Arrow Connector 75"/>
            <p:cNvCxnSpPr>
              <a:cxnSpLocks noChangeShapeType="1"/>
            </p:cNvCxnSpPr>
            <p:nvPr/>
          </p:nvCxnSpPr>
          <p:spPr bwMode="auto">
            <a:xfrm>
              <a:off x="7217161" y="1348444"/>
              <a:ext cx="643310" cy="252207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" name="Straight Arrow Connector 75"/>
            <p:cNvCxnSpPr>
              <a:cxnSpLocks noChangeShapeType="1"/>
            </p:cNvCxnSpPr>
            <p:nvPr/>
          </p:nvCxnSpPr>
          <p:spPr bwMode="auto">
            <a:xfrm flipH="1" flipV="1">
              <a:off x="7115515" y="707463"/>
              <a:ext cx="89077" cy="640981"/>
            </a:xfrm>
            <a:prstGeom prst="straightConnector1">
              <a:avLst/>
            </a:prstGeom>
            <a:noFill/>
            <a:ln w="19050">
              <a:solidFill>
                <a:srgbClr val="00CC66"/>
              </a:solidFill>
              <a:prstDash val="sysDot"/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06" name="Group 50"/>
            <p:cNvGrpSpPr>
              <a:grpSpLocks/>
            </p:cNvGrpSpPr>
            <p:nvPr/>
          </p:nvGrpSpPr>
          <p:grpSpPr bwMode="auto">
            <a:xfrm>
              <a:off x="7753649" y="673697"/>
              <a:ext cx="579724" cy="579724"/>
              <a:chOff x="0" y="0"/>
              <a:chExt cx="1402970" cy="1402971"/>
            </a:xfrm>
          </p:grpSpPr>
          <p:sp>
            <p:nvSpPr>
              <p:cNvPr id="179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80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181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183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4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85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82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08" name="Group 50"/>
            <p:cNvGrpSpPr>
              <a:grpSpLocks/>
            </p:cNvGrpSpPr>
            <p:nvPr/>
          </p:nvGrpSpPr>
          <p:grpSpPr bwMode="auto">
            <a:xfrm>
              <a:off x="7898839" y="1468978"/>
              <a:ext cx="579724" cy="579724"/>
              <a:chOff x="0" y="0"/>
              <a:chExt cx="1402970" cy="1402971"/>
            </a:xfrm>
          </p:grpSpPr>
          <p:sp>
            <p:nvSpPr>
              <p:cNvPr id="165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166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167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169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70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71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68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216" name="Group 50"/>
            <p:cNvGrpSpPr>
              <a:grpSpLocks/>
            </p:cNvGrpSpPr>
            <p:nvPr/>
          </p:nvGrpSpPr>
          <p:grpSpPr bwMode="auto">
            <a:xfrm>
              <a:off x="6788517" y="193867"/>
              <a:ext cx="485021" cy="485021"/>
              <a:chOff x="0" y="0"/>
              <a:chExt cx="1402970" cy="1402971"/>
            </a:xfrm>
          </p:grpSpPr>
          <p:sp>
            <p:nvSpPr>
              <p:cNvPr id="217" name="Oval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402970" cy="140297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rgbClr val="00CC66"/>
                </a:solidFill>
                <a:bevel/>
                <a:headEnd/>
                <a:tailEnd/>
              </a:ln>
            </p:spPr>
            <p:txBody>
              <a:bodyPr anchor="ctr"/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defTabSz="6858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200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sym typeface="宋体" panose="02010600030101010101" pitchFamily="2" charset="-122"/>
                </a:endParaRPr>
              </a:p>
            </p:txBody>
          </p:sp>
          <p:grpSp>
            <p:nvGrpSpPr>
              <p:cNvPr id="218" name="Group 52"/>
              <p:cNvGrpSpPr>
                <a:grpSpLocks/>
              </p:cNvGrpSpPr>
              <p:nvPr/>
            </p:nvGrpSpPr>
            <p:grpSpPr bwMode="auto">
              <a:xfrm>
                <a:off x="196660" y="207604"/>
                <a:ext cx="1009650" cy="1195367"/>
                <a:chOff x="0" y="0"/>
                <a:chExt cx="1009650" cy="1195367"/>
              </a:xfrm>
            </p:grpSpPr>
            <p:grpSp>
              <p:nvGrpSpPr>
                <p:cNvPr id="219" name="Group 53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09650" cy="1139826"/>
                  <a:chOff x="0" y="0"/>
                  <a:chExt cx="1009650" cy="1139826"/>
                </a:xfrm>
              </p:grpSpPr>
              <p:sp>
                <p:nvSpPr>
                  <p:cNvPr id="221" name="Freeform 6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274637" y="0"/>
                    <a:ext cx="460375" cy="598488"/>
                  </a:xfrm>
                  <a:custGeom>
                    <a:avLst/>
                    <a:gdLst>
                      <a:gd name="T0" fmla="*/ 583830971 w 122"/>
                      <a:gd name="T1" fmla="*/ 56671920 h 159"/>
                      <a:gd name="T2" fmla="*/ 1381260848 w 122"/>
                      <a:gd name="T3" fmla="*/ 170019525 h 159"/>
                      <a:gd name="T4" fmla="*/ 1708776152 w 122"/>
                      <a:gd name="T5" fmla="*/ 821757901 h 159"/>
                      <a:gd name="T6" fmla="*/ 1723013815 w 122"/>
                      <a:gd name="T7" fmla="*/ 1331816476 h 159"/>
                      <a:gd name="T8" fmla="*/ 1466698147 w 122"/>
                      <a:gd name="T9" fmla="*/ 1785203130 h 159"/>
                      <a:gd name="T10" fmla="*/ 897108612 w 122"/>
                      <a:gd name="T11" fmla="*/ 2147483646 h 159"/>
                      <a:gd name="T12" fmla="*/ 270557105 w 122"/>
                      <a:gd name="T13" fmla="*/ 1785203130 h 159"/>
                      <a:gd name="T14" fmla="*/ 14241436 w 122"/>
                      <a:gd name="T15" fmla="*/ 1331816476 h 159"/>
                      <a:gd name="T16" fmla="*/ 42720536 w 122"/>
                      <a:gd name="T17" fmla="*/ 651738376 h 159"/>
                      <a:gd name="T18" fmla="*/ 583830971 w 122"/>
                      <a:gd name="T19" fmla="*/ 56671920 h 159"/>
                      <a:gd name="T20" fmla="*/ 270557105 w 122"/>
                      <a:gd name="T21" fmla="*/ 1133460990 h 159"/>
                      <a:gd name="T22" fmla="*/ 583830971 w 122"/>
                      <a:gd name="T23" fmla="*/ 1926882931 h 159"/>
                      <a:gd name="T24" fmla="*/ 1096466081 w 122"/>
                      <a:gd name="T25" fmla="*/ 1983558615 h 159"/>
                      <a:gd name="T26" fmla="*/ 1480939583 w 122"/>
                      <a:gd name="T27" fmla="*/ 1034285130 h 159"/>
                      <a:gd name="T28" fmla="*/ 1124945180 w 122"/>
                      <a:gd name="T29" fmla="*/ 765085980 h 159"/>
                      <a:gd name="T30" fmla="*/ 270557105 w 122"/>
                      <a:gd name="T31" fmla="*/ 1133460990 h 159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w 122"/>
                      <a:gd name="T49" fmla="*/ 0 h 159"/>
                      <a:gd name="T50" fmla="*/ 122 w 122"/>
                      <a:gd name="T51" fmla="*/ 159 h 159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T48" t="T49" r="T50" b="T51"/>
                    <a:pathLst>
                      <a:path w="122" h="159">
                        <a:moveTo>
                          <a:pt x="41" y="4"/>
                        </a:moveTo>
                        <a:cubicBezTo>
                          <a:pt x="59" y="0"/>
                          <a:pt x="80" y="2"/>
                          <a:pt x="97" y="12"/>
                        </a:cubicBezTo>
                        <a:cubicBezTo>
                          <a:pt x="112" y="22"/>
                          <a:pt x="121" y="40"/>
                          <a:pt x="120" y="58"/>
                        </a:cubicBezTo>
                        <a:cubicBezTo>
                          <a:pt x="119" y="70"/>
                          <a:pt x="122" y="82"/>
                          <a:pt x="121" y="94"/>
                        </a:cubicBezTo>
                        <a:cubicBezTo>
                          <a:pt x="117" y="106"/>
                          <a:pt x="108" y="115"/>
                          <a:pt x="103" y="126"/>
                        </a:cubicBezTo>
                        <a:cubicBezTo>
                          <a:pt x="96" y="142"/>
                          <a:pt x="82" y="157"/>
                          <a:pt x="63" y="157"/>
                        </a:cubicBezTo>
                        <a:cubicBezTo>
                          <a:pt x="43" y="159"/>
                          <a:pt x="27" y="143"/>
                          <a:pt x="19" y="126"/>
                        </a:cubicBezTo>
                        <a:cubicBezTo>
                          <a:pt x="14" y="115"/>
                          <a:pt x="5" y="105"/>
                          <a:pt x="1" y="94"/>
                        </a:cubicBezTo>
                        <a:cubicBezTo>
                          <a:pt x="1" y="78"/>
                          <a:pt x="0" y="62"/>
                          <a:pt x="3" y="46"/>
                        </a:cubicBezTo>
                        <a:cubicBezTo>
                          <a:pt x="7" y="27"/>
                          <a:pt x="21" y="9"/>
                          <a:pt x="41" y="4"/>
                        </a:cubicBezTo>
                        <a:close/>
                        <a:moveTo>
                          <a:pt x="19" y="80"/>
                        </a:moveTo>
                        <a:cubicBezTo>
                          <a:pt x="22" y="100"/>
                          <a:pt x="27" y="121"/>
                          <a:pt x="41" y="136"/>
                        </a:cubicBezTo>
                        <a:cubicBezTo>
                          <a:pt x="50" y="145"/>
                          <a:pt x="66" y="148"/>
                          <a:pt x="77" y="140"/>
                        </a:cubicBezTo>
                        <a:cubicBezTo>
                          <a:pt x="97" y="124"/>
                          <a:pt x="101" y="97"/>
                          <a:pt x="104" y="73"/>
                        </a:cubicBezTo>
                        <a:cubicBezTo>
                          <a:pt x="95" y="68"/>
                          <a:pt x="86" y="62"/>
                          <a:pt x="79" y="54"/>
                        </a:cubicBezTo>
                        <a:cubicBezTo>
                          <a:pt x="62" y="69"/>
                          <a:pt x="41" y="78"/>
                          <a:pt x="19" y="80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22" name="Freeform 8"/>
                  <p:cNvSpPr>
                    <a:spLocks noEditPoints="1" noChangeArrowheads="1"/>
                  </p:cNvSpPr>
                  <p:nvPr/>
                </p:nvSpPr>
                <p:spPr bwMode="auto">
                  <a:xfrm>
                    <a:off x="0" y="557213"/>
                    <a:ext cx="1009650" cy="582613"/>
                  </a:xfrm>
                  <a:custGeom>
                    <a:avLst/>
                    <a:gdLst>
                      <a:gd name="T0" fmla="*/ 723839936 w 268"/>
                      <a:gd name="T1" fmla="*/ 240183149 h 155"/>
                      <a:gd name="T2" fmla="*/ 1305748699 w 268"/>
                      <a:gd name="T3" fmla="*/ 0 h 155"/>
                      <a:gd name="T4" fmla="*/ 1390905896 w 268"/>
                      <a:gd name="T5" fmla="*/ 141285532 h 155"/>
                      <a:gd name="T6" fmla="*/ 1263170101 w 268"/>
                      <a:gd name="T7" fmla="*/ 226057603 h 155"/>
                      <a:gd name="T8" fmla="*/ 1731538448 w 268"/>
                      <a:gd name="T9" fmla="*/ 1836708156 h 155"/>
                      <a:gd name="T10" fmla="*/ 1802504034 w 268"/>
                      <a:gd name="T11" fmla="*/ 777070425 h 155"/>
                      <a:gd name="T12" fmla="*/ 2015397025 w 268"/>
                      <a:gd name="T13" fmla="*/ 762941120 h 155"/>
                      <a:gd name="T14" fmla="*/ 2072167233 w 268"/>
                      <a:gd name="T15" fmla="*/ 1836708156 h 155"/>
                      <a:gd name="T16" fmla="*/ 2147483646 w 268"/>
                      <a:gd name="T17" fmla="*/ 226057603 h 155"/>
                      <a:gd name="T18" fmla="*/ 2147483646 w 268"/>
                      <a:gd name="T19" fmla="*/ 14129305 h 155"/>
                      <a:gd name="T20" fmla="*/ 2147483646 w 268"/>
                      <a:gd name="T21" fmla="*/ 494499362 h 155"/>
                      <a:gd name="T22" fmla="*/ 2147483646 w 268"/>
                      <a:gd name="T23" fmla="*/ 1610650553 h 155"/>
                      <a:gd name="T24" fmla="*/ 2147483646 w 268"/>
                      <a:gd name="T25" fmla="*/ 1879096071 h 155"/>
                      <a:gd name="T26" fmla="*/ 1759921668 w 268"/>
                      <a:gd name="T27" fmla="*/ 2147483646 h 155"/>
                      <a:gd name="T28" fmla="*/ 709648325 w 268"/>
                      <a:gd name="T29" fmla="*/ 1879096071 h 155"/>
                      <a:gd name="T30" fmla="*/ 42578598 w 268"/>
                      <a:gd name="T31" fmla="*/ 1554137092 h 155"/>
                      <a:gd name="T32" fmla="*/ 723839936 w 268"/>
                      <a:gd name="T33" fmla="*/ 240183149 h 155"/>
                      <a:gd name="T34" fmla="*/ 2147483646 w 268"/>
                      <a:gd name="T35" fmla="*/ 1511752936 h 155"/>
                      <a:gd name="T36" fmla="*/ 2147483646 w 268"/>
                      <a:gd name="T37" fmla="*/ 1596525007 h 155"/>
                      <a:gd name="T38" fmla="*/ 2147483646 w 268"/>
                      <a:gd name="T39" fmla="*/ 1540007787 h 155"/>
                      <a:gd name="T40" fmla="*/ 2147483646 w 268"/>
                      <a:gd name="T41" fmla="*/ 1412851560 h 155"/>
                      <a:gd name="T42" fmla="*/ 2147483646 w 268"/>
                      <a:gd name="T43" fmla="*/ 1511752936 h 155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w 268"/>
                      <a:gd name="T67" fmla="*/ 0 h 155"/>
                      <a:gd name="T68" fmla="*/ 268 w 268"/>
                      <a:gd name="T69" fmla="*/ 155 h 155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T66" t="T67" r="T68" b="T69"/>
                    <a:pathLst>
                      <a:path w="268" h="155">
                        <a:moveTo>
                          <a:pt x="51" y="17"/>
                        </a:moveTo>
                        <a:cubicBezTo>
                          <a:pt x="64" y="9"/>
                          <a:pt x="78" y="6"/>
                          <a:pt x="92" y="0"/>
                        </a:cubicBezTo>
                        <a:cubicBezTo>
                          <a:pt x="94" y="3"/>
                          <a:pt x="96" y="8"/>
                          <a:pt x="98" y="10"/>
                        </a:cubicBezTo>
                        <a:cubicBezTo>
                          <a:pt x="95" y="12"/>
                          <a:pt x="91" y="15"/>
                          <a:pt x="89" y="16"/>
                        </a:cubicBezTo>
                        <a:cubicBezTo>
                          <a:pt x="100" y="54"/>
                          <a:pt x="112" y="92"/>
                          <a:pt x="122" y="130"/>
                        </a:cubicBezTo>
                        <a:cubicBezTo>
                          <a:pt x="124" y="105"/>
                          <a:pt x="126" y="80"/>
                          <a:pt x="127" y="55"/>
                        </a:cubicBezTo>
                        <a:cubicBezTo>
                          <a:pt x="132" y="54"/>
                          <a:pt x="137" y="54"/>
                          <a:pt x="142" y="54"/>
                        </a:cubicBezTo>
                        <a:cubicBezTo>
                          <a:pt x="142" y="80"/>
                          <a:pt x="144" y="105"/>
                          <a:pt x="146" y="130"/>
                        </a:cubicBezTo>
                        <a:cubicBezTo>
                          <a:pt x="157" y="92"/>
                          <a:pt x="170" y="54"/>
                          <a:pt x="180" y="16"/>
                        </a:cubicBezTo>
                        <a:cubicBezTo>
                          <a:pt x="170" y="14"/>
                          <a:pt x="172" y="7"/>
                          <a:pt x="175" y="1"/>
                        </a:cubicBezTo>
                        <a:cubicBezTo>
                          <a:pt x="199" y="7"/>
                          <a:pt x="223" y="16"/>
                          <a:pt x="239" y="35"/>
                        </a:cubicBezTo>
                        <a:cubicBezTo>
                          <a:pt x="259" y="56"/>
                          <a:pt x="268" y="86"/>
                          <a:pt x="265" y="114"/>
                        </a:cubicBezTo>
                        <a:cubicBezTo>
                          <a:pt x="256" y="130"/>
                          <a:pt x="236" y="132"/>
                          <a:pt x="220" y="133"/>
                        </a:cubicBezTo>
                        <a:cubicBezTo>
                          <a:pt x="191" y="151"/>
                          <a:pt x="157" y="155"/>
                          <a:pt x="124" y="154"/>
                        </a:cubicBezTo>
                        <a:cubicBezTo>
                          <a:pt x="98" y="153"/>
                          <a:pt x="71" y="149"/>
                          <a:pt x="50" y="133"/>
                        </a:cubicBezTo>
                        <a:cubicBezTo>
                          <a:pt x="32" y="132"/>
                          <a:pt x="9" y="130"/>
                          <a:pt x="3" y="110"/>
                        </a:cubicBezTo>
                        <a:cubicBezTo>
                          <a:pt x="0" y="73"/>
                          <a:pt x="19" y="36"/>
                          <a:pt x="51" y="17"/>
                        </a:cubicBezTo>
                        <a:close/>
                        <a:moveTo>
                          <a:pt x="167" y="107"/>
                        </a:moveTo>
                        <a:cubicBezTo>
                          <a:pt x="168" y="109"/>
                          <a:pt x="169" y="111"/>
                          <a:pt x="170" y="113"/>
                        </a:cubicBezTo>
                        <a:cubicBezTo>
                          <a:pt x="182" y="114"/>
                          <a:pt x="194" y="112"/>
                          <a:pt x="205" y="109"/>
                        </a:cubicBezTo>
                        <a:cubicBezTo>
                          <a:pt x="210" y="108"/>
                          <a:pt x="212" y="104"/>
                          <a:pt x="213" y="100"/>
                        </a:cubicBezTo>
                        <a:cubicBezTo>
                          <a:pt x="198" y="105"/>
                          <a:pt x="182" y="107"/>
                          <a:pt x="167" y="107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23" name="Freeform 9"/>
                  <p:cNvSpPr>
                    <a:spLocks noChangeArrowheads="1"/>
                  </p:cNvSpPr>
                  <p:nvPr/>
                </p:nvSpPr>
                <p:spPr bwMode="auto">
                  <a:xfrm>
                    <a:off x="447675" y="654050"/>
                    <a:ext cx="117475" cy="87313"/>
                  </a:xfrm>
                  <a:custGeom>
                    <a:avLst/>
                    <a:gdLst>
                      <a:gd name="T0" fmla="*/ 57441485 w 31"/>
                      <a:gd name="T1" fmla="*/ 43235120 h 23"/>
                      <a:gd name="T2" fmla="*/ 373369656 w 31"/>
                      <a:gd name="T3" fmla="*/ 43235120 h 23"/>
                      <a:gd name="T4" fmla="*/ 344648913 w 31"/>
                      <a:gd name="T5" fmla="*/ 331459129 h 23"/>
                      <a:gd name="T6" fmla="*/ 86162228 w 31"/>
                      <a:gd name="T7" fmla="*/ 331459129 h 23"/>
                      <a:gd name="T8" fmla="*/ 57441485 w 31"/>
                      <a:gd name="T9" fmla="*/ 43235120 h 2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"/>
                      <a:gd name="T16" fmla="*/ 0 h 23"/>
                      <a:gd name="T17" fmla="*/ 31 w 31"/>
                      <a:gd name="T18" fmla="*/ 23 h 2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" h="23">
                        <a:moveTo>
                          <a:pt x="4" y="3"/>
                        </a:moveTo>
                        <a:cubicBezTo>
                          <a:pt x="11" y="1"/>
                          <a:pt x="19" y="0"/>
                          <a:pt x="26" y="3"/>
                        </a:cubicBezTo>
                        <a:cubicBezTo>
                          <a:pt x="31" y="10"/>
                          <a:pt x="27" y="16"/>
                          <a:pt x="24" y="23"/>
                        </a:cubicBezTo>
                        <a:cubicBezTo>
                          <a:pt x="18" y="23"/>
                          <a:pt x="12" y="23"/>
                          <a:pt x="6" y="23"/>
                        </a:cubicBezTo>
                        <a:cubicBezTo>
                          <a:pt x="3" y="16"/>
                          <a:pt x="0" y="9"/>
                          <a:pt x="4" y="3"/>
                        </a:cubicBezTo>
                        <a:close/>
                      </a:path>
                    </a:pathLst>
                  </a:custGeom>
                  <a:solidFill>
                    <a:srgbClr val="00CC6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 cmpd="sng">
                        <a:solidFill>
                          <a:srgbClr val="000000"/>
                        </a:solidFill>
                        <a:bevel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20" name="Freeform 54"/>
                <p:cNvSpPr>
                  <a:spLocks noChangeArrowheads="1"/>
                </p:cNvSpPr>
                <p:nvPr/>
              </p:nvSpPr>
              <p:spPr bwMode="auto">
                <a:xfrm>
                  <a:off x="32527" y="1009484"/>
                  <a:ext cx="944594" cy="185883"/>
                </a:xfrm>
                <a:custGeom>
                  <a:avLst/>
                  <a:gdLst>
                    <a:gd name="T0" fmla="*/ 0 w 944594"/>
                    <a:gd name="T1" fmla="*/ 0 h 185883"/>
                    <a:gd name="T2" fmla="*/ 944594 w 944594"/>
                    <a:gd name="T3" fmla="*/ 0 h 185883"/>
                    <a:gd name="T4" fmla="*/ 864504 w 944594"/>
                    <a:gd name="T5" fmla="*/ 66080 h 185883"/>
                    <a:gd name="T6" fmla="*/ 472297 w 944594"/>
                    <a:gd name="T7" fmla="*/ 185883 h 185883"/>
                    <a:gd name="T8" fmla="*/ 80090 w 944594"/>
                    <a:gd name="T9" fmla="*/ 66080 h 185883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944594"/>
                    <a:gd name="T16" fmla="*/ 0 h 185883"/>
                    <a:gd name="T17" fmla="*/ 944594 w 944594"/>
                    <a:gd name="T18" fmla="*/ 185883 h 185883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944594" h="185883">
                      <a:moveTo>
                        <a:pt x="0" y="0"/>
                      </a:moveTo>
                      <a:lnTo>
                        <a:pt x="944594" y="0"/>
                      </a:lnTo>
                      <a:lnTo>
                        <a:pt x="864504" y="66080"/>
                      </a:lnTo>
                      <a:cubicBezTo>
                        <a:pt x="752546" y="141718"/>
                        <a:pt x="617579" y="185883"/>
                        <a:pt x="472297" y="185883"/>
                      </a:cubicBezTo>
                      <a:cubicBezTo>
                        <a:pt x="327015" y="185883"/>
                        <a:pt x="192048" y="141718"/>
                        <a:pt x="80090" y="6608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CC6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42719B"/>
                      </a:solidFill>
                      <a:bevel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9" name="TextBox 8"/>
          <p:cNvSpPr txBox="1"/>
          <p:nvPr/>
        </p:nvSpPr>
        <p:spPr>
          <a:xfrm>
            <a:off x="2063623" y="2125073"/>
            <a:ext cx="58585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Advertising </a:t>
            </a:r>
            <a:r>
              <a:rPr lang="en-US" altLang="zh-CN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for laboratory product</a:t>
            </a:r>
          </a:p>
          <a:p>
            <a:pPr algn="ctr"/>
            <a:r>
              <a:rPr lang="en-US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~</a:t>
            </a:r>
            <a:r>
              <a:rPr lang="en-US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$</a:t>
            </a:r>
            <a:r>
              <a:rPr lang="en-US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100 M market</a:t>
            </a:r>
            <a:endParaRPr lang="en-US" sz="28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85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文本框 35"/>
          <p:cNvSpPr txBox="1"/>
          <p:nvPr/>
        </p:nvSpPr>
        <p:spPr>
          <a:xfrm>
            <a:off x="2205189" y="1637382"/>
            <a:ext cx="8819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rgbClr val="D0DB5D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" pitchFamily="34" charset="0"/>
              </a:rPr>
              <a:t>90%</a:t>
            </a:r>
            <a:endParaRPr lang="zh-CN" altLang="en-US" sz="3600" b="1" dirty="0">
              <a:solidFill>
                <a:srgbClr val="D0DB5D"/>
              </a:solidFill>
              <a:latin typeface="华文细黑" panose="02010600040101010101" pitchFamily="2" charset="-122"/>
              <a:ea typeface="华文细黑" panose="02010600040101010101" pitchFamily="2" charset="-122"/>
              <a:cs typeface="Segoe UI" pitchFamily="34" charset="0"/>
            </a:endParaRPr>
          </a:p>
        </p:txBody>
      </p:sp>
      <p:grpSp>
        <p:nvGrpSpPr>
          <p:cNvPr id="146" name="组合 145"/>
          <p:cNvGrpSpPr/>
          <p:nvPr/>
        </p:nvGrpSpPr>
        <p:grpSpPr>
          <a:xfrm>
            <a:off x="1459675" y="2405253"/>
            <a:ext cx="1619748" cy="1527191"/>
            <a:chOff x="4380694" y="2858290"/>
            <a:chExt cx="2500330" cy="2357454"/>
          </a:xfrm>
          <a:solidFill>
            <a:srgbClr val="D0DB5D"/>
          </a:solidFill>
        </p:grpSpPr>
        <p:grpSp>
          <p:nvGrpSpPr>
            <p:cNvPr id="178" name="组合 120"/>
            <p:cNvGrpSpPr/>
            <p:nvPr/>
          </p:nvGrpSpPr>
          <p:grpSpPr>
            <a:xfrm>
              <a:off x="4380694" y="2858290"/>
              <a:ext cx="2500330" cy="357190"/>
              <a:chOff x="4452132" y="2215348"/>
              <a:chExt cx="2500330" cy="357190"/>
            </a:xfrm>
            <a:grpFill/>
          </p:grpSpPr>
          <p:sp>
            <p:nvSpPr>
              <p:cNvPr id="203" name="矩形 245"/>
              <p:cNvSpPr/>
              <p:nvPr/>
            </p:nvSpPr>
            <p:spPr>
              <a:xfrm>
                <a:off x="445213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204" name="矩形 246"/>
              <p:cNvSpPr/>
              <p:nvPr/>
            </p:nvSpPr>
            <p:spPr>
              <a:xfrm>
                <a:off x="4987917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205" name="矩形 247"/>
              <p:cNvSpPr/>
              <p:nvPr/>
            </p:nvSpPr>
            <p:spPr>
              <a:xfrm>
                <a:off x="659527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206" name="矩形 248"/>
              <p:cNvSpPr/>
              <p:nvPr/>
            </p:nvSpPr>
            <p:spPr>
              <a:xfrm>
                <a:off x="6059487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207" name="矩形 249"/>
              <p:cNvSpPr/>
              <p:nvPr/>
            </p:nvSpPr>
            <p:spPr>
              <a:xfrm>
                <a:off x="552370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  <p:grpSp>
          <p:nvGrpSpPr>
            <p:cNvPr id="179" name="组合 121"/>
            <p:cNvGrpSpPr/>
            <p:nvPr/>
          </p:nvGrpSpPr>
          <p:grpSpPr>
            <a:xfrm>
              <a:off x="4380694" y="3358356"/>
              <a:ext cx="2500330" cy="357190"/>
              <a:chOff x="4452132" y="2215348"/>
              <a:chExt cx="2500330" cy="357190"/>
            </a:xfrm>
            <a:grpFill/>
          </p:grpSpPr>
          <p:sp>
            <p:nvSpPr>
              <p:cNvPr id="198" name="矩形 240"/>
              <p:cNvSpPr/>
              <p:nvPr/>
            </p:nvSpPr>
            <p:spPr>
              <a:xfrm>
                <a:off x="445213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99" name="矩形 241"/>
              <p:cNvSpPr/>
              <p:nvPr/>
            </p:nvSpPr>
            <p:spPr>
              <a:xfrm>
                <a:off x="4987917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200" name="矩形 242"/>
              <p:cNvSpPr/>
              <p:nvPr/>
            </p:nvSpPr>
            <p:spPr>
              <a:xfrm>
                <a:off x="659527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201" name="矩形 243"/>
              <p:cNvSpPr/>
              <p:nvPr/>
            </p:nvSpPr>
            <p:spPr>
              <a:xfrm>
                <a:off x="6059487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202" name="矩形 244"/>
              <p:cNvSpPr/>
              <p:nvPr/>
            </p:nvSpPr>
            <p:spPr>
              <a:xfrm>
                <a:off x="552370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  <p:grpSp>
          <p:nvGrpSpPr>
            <p:cNvPr id="180" name="组合 127"/>
            <p:cNvGrpSpPr/>
            <p:nvPr/>
          </p:nvGrpSpPr>
          <p:grpSpPr>
            <a:xfrm>
              <a:off x="4380694" y="3858422"/>
              <a:ext cx="2500330" cy="357190"/>
              <a:chOff x="4452132" y="2215348"/>
              <a:chExt cx="2500330" cy="357190"/>
            </a:xfrm>
            <a:grpFill/>
          </p:grpSpPr>
          <p:sp>
            <p:nvSpPr>
              <p:cNvPr id="193" name="矩形 235"/>
              <p:cNvSpPr/>
              <p:nvPr/>
            </p:nvSpPr>
            <p:spPr>
              <a:xfrm>
                <a:off x="445213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94" name="矩形 236"/>
              <p:cNvSpPr/>
              <p:nvPr/>
            </p:nvSpPr>
            <p:spPr>
              <a:xfrm>
                <a:off x="4987917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95" name="矩形 237"/>
              <p:cNvSpPr/>
              <p:nvPr/>
            </p:nvSpPr>
            <p:spPr>
              <a:xfrm>
                <a:off x="659527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96" name="矩形 238"/>
              <p:cNvSpPr/>
              <p:nvPr/>
            </p:nvSpPr>
            <p:spPr>
              <a:xfrm>
                <a:off x="6059487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97" name="矩形 239"/>
              <p:cNvSpPr/>
              <p:nvPr/>
            </p:nvSpPr>
            <p:spPr>
              <a:xfrm>
                <a:off x="552370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  <p:grpSp>
          <p:nvGrpSpPr>
            <p:cNvPr id="181" name="组合 133"/>
            <p:cNvGrpSpPr/>
            <p:nvPr/>
          </p:nvGrpSpPr>
          <p:grpSpPr>
            <a:xfrm>
              <a:off x="4380694" y="4358488"/>
              <a:ext cx="2500330" cy="357190"/>
              <a:chOff x="4452132" y="2215348"/>
              <a:chExt cx="2500330" cy="357190"/>
            </a:xfrm>
            <a:grpFill/>
          </p:grpSpPr>
          <p:sp>
            <p:nvSpPr>
              <p:cNvPr id="188" name="矩形 230"/>
              <p:cNvSpPr/>
              <p:nvPr/>
            </p:nvSpPr>
            <p:spPr>
              <a:xfrm>
                <a:off x="445213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89" name="矩形 231"/>
              <p:cNvSpPr/>
              <p:nvPr/>
            </p:nvSpPr>
            <p:spPr>
              <a:xfrm>
                <a:off x="4987917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90" name="矩形 232"/>
              <p:cNvSpPr/>
              <p:nvPr/>
            </p:nvSpPr>
            <p:spPr>
              <a:xfrm>
                <a:off x="659527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91" name="矩形 233"/>
              <p:cNvSpPr/>
              <p:nvPr/>
            </p:nvSpPr>
            <p:spPr>
              <a:xfrm>
                <a:off x="6059487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92" name="矩形 234"/>
              <p:cNvSpPr/>
              <p:nvPr/>
            </p:nvSpPr>
            <p:spPr>
              <a:xfrm>
                <a:off x="552370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  <p:grpSp>
          <p:nvGrpSpPr>
            <p:cNvPr id="182" name="组合 139"/>
            <p:cNvGrpSpPr/>
            <p:nvPr/>
          </p:nvGrpSpPr>
          <p:grpSpPr>
            <a:xfrm>
              <a:off x="4380694" y="4858554"/>
              <a:ext cx="2500330" cy="357190"/>
              <a:chOff x="4452132" y="2215348"/>
              <a:chExt cx="2500330" cy="357190"/>
            </a:xfrm>
            <a:grpFill/>
          </p:grpSpPr>
          <p:sp>
            <p:nvSpPr>
              <p:cNvPr id="183" name="矩形 225"/>
              <p:cNvSpPr/>
              <p:nvPr/>
            </p:nvSpPr>
            <p:spPr>
              <a:xfrm>
                <a:off x="445213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84" name="矩形 226"/>
              <p:cNvSpPr/>
              <p:nvPr/>
            </p:nvSpPr>
            <p:spPr>
              <a:xfrm>
                <a:off x="4987917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85" name="矩形 227"/>
              <p:cNvSpPr/>
              <p:nvPr/>
            </p:nvSpPr>
            <p:spPr>
              <a:xfrm>
                <a:off x="659527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86" name="矩形 228"/>
              <p:cNvSpPr/>
              <p:nvPr/>
            </p:nvSpPr>
            <p:spPr>
              <a:xfrm>
                <a:off x="6059487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87" name="矩形 229"/>
              <p:cNvSpPr/>
              <p:nvPr/>
            </p:nvSpPr>
            <p:spPr>
              <a:xfrm>
                <a:off x="5523702" y="2215348"/>
                <a:ext cx="357190" cy="35719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FFFF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</p:grpSp>
      <p:sp>
        <p:nvSpPr>
          <p:cNvPr id="173" name="矩形 215"/>
          <p:cNvSpPr/>
          <p:nvPr/>
        </p:nvSpPr>
        <p:spPr>
          <a:xfrm>
            <a:off x="3197513" y="2405253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4" name="矩形 216"/>
          <p:cNvSpPr/>
          <p:nvPr/>
        </p:nvSpPr>
        <p:spPr>
          <a:xfrm>
            <a:off x="3544602" y="2405253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5" name="矩形 217"/>
          <p:cNvSpPr/>
          <p:nvPr/>
        </p:nvSpPr>
        <p:spPr>
          <a:xfrm>
            <a:off x="4585868" y="2405253"/>
            <a:ext cx="231393" cy="2313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6" name="矩形 218"/>
          <p:cNvSpPr/>
          <p:nvPr/>
        </p:nvSpPr>
        <p:spPr>
          <a:xfrm>
            <a:off x="4238780" y="2405253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7" name="矩形 219"/>
          <p:cNvSpPr/>
          <p:nvPr/>
        </p:nvSpPr>
        <p:spPr>
          <a:xfrm>
            <a:off x="3891691" y="2405253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8" name="矩形 210"/>
          <p:cNvSpPr/>
          <p:nvPr/>
        </p:nvSpPr>
        <p:spPr>
          <a:xfrm>
            <a:off x="3197513" y="2729203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9" name="矩形 211"/>
          <p:cNvSpPr/>
          <p:nvPr/>
        </p:nvSpPr>
        <p:spPr>
          <a:xfrm>
            <a:off x="3544602" y="2729203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0" name="矩形 212"/>
          <p:cNvSpPr/>
          <p:nvPr/>
        </p:nvSpPr>
        <p:spPr>
          <a:xfrm>
            <a:off x="4585868" y="2729203"/>
            <a:ext cx="231393" cy="2313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1" name="矩形 213"/>
          <p:cNvSpPr/>
          <p:nvPr/>
        </p:nvSpPr>
        <p:spPr>
          <a:xfrm>
            <a:off x="4238780" y="2729203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2" name="矩形 214"/>
          <p:cNvSpPr/>
          <p:nvPr/>
        </p:nvSpPr>
        <p:spPr>
          <a:xfrm>
            <a:off x="3891691" y="2729203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3" name="矩形 205"/>
          <p:cNvSpPr/>
          <p:nvPr/>
        </p:nvSpPr>
        <p:spPr>
          <a:xfrm>
            <a:off x="3197513" y="3053152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4" name="矩形 206"/>
          <p:cNvSpPr/>
          <p:nvPr/>
        </p:nvSpPr>
        <p:spPr>
          <a:xfrm>
            <a:off x="3544602" y="3053152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5" name="矩形 207"/>
          <p:cNvSpPr/>
          <p:nvPr/>
        </p:nvSpPr>
        <p:spPr>
          <a:xfrm>
            <a:off x="4585868" y="3053152"/>
            <a:ext cx="231393" cy="2313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6" name="矩形 208"/>
          <p:cNvSpPr/>
          <p:nvPr/>
        </p:nvSpPr>
        <p:spPr>
          <a:xfrm>
            <a:off x="4238780" y="3053152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7" name="矩形 209"/>
          <p:cNvSpPr/>
          <p:nvPr/>
        </p:nvSpPr>
        <p:spPr>
          <a:xfrm>
            <a:off x="3891691" y="3053152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8" name="矩形 200"/>
          <p:cNvSpPr/>
          <p:nvPr/>
        </p:nvSpPr>
        <p:spPr>
          <a:xfrm>
            <a:off x="3197513" y="3377102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9" name="矩形 201"/>
          <p:cNvSpPr/>
          <p:nvPr/>
        </p:nvSpPr>
        <p:spPr>
          <a:xfrm>
            <a:off x="3544602" y="3377102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0" name="矩形 202"/>
          <p:cNvSpPr/>
          <p:nvPr/>
        </p:nvSpPr>
        <p:spPr>
          <a:xfrm>
            <a:off x="4585868" y="3377102"/>
            <a:ext cx="231393" cy="2313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1" name="矩形 203"/>
          <p:cNvSpPr/>
          <p:nvPr/>
        </p:nvSpPr>
        <p:spPr>
          <a:xfrm>
            <a:off x="4238780" y="3377102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62" name="矩形 204"/>
          <p:cNvSpPr/>
          <p:nvPr/>
        </p:nvSpPr>
        <p:spPr>
          <a:xfrm>
            <a:off x="3891691" y="3377102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3" name="矩形 195"/>
          <p:cNvSpPr/>
          <p:nvPr/>
        </p:nvSpPr>
        <p:spPr>
          <a:xfrm>
            <a:off x="3197513" y="3701051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4" name="矩形 196"/>
          <p:cNvSpPr/>
          <p:nvPr/>
        </p:nvSpPr>
        <p:spPr>
          <a:xfrm>
            <a:off x="3544602" y="3701051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5" name="矩形 197"/>
          <p:cNvSpPr/>
          <p:nvPr/>
        </p:nvSpPr>
        <p:spPr>
          <a:xfrm>
            <a:off x="4585868" y="3701051"/>
            <a:ext cx="231393" cy="23139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6" name="矩形 198"/>
          <p:cNvSpPr/>
          <p:nvPr/>
        </p:nvSpPr>
        <p:spPr>
          <a:xfrm>
            <a:off x="4238780" y="3701051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7" name="矩形 199"/>
          <p:cNvSpPr/>
          <p:nvPr/>
        </p:nvSpPr>
        <p:spPr>
          <a:xfrm>
            <a:off x="3891691" y="3701051"/>
            <a:ext cx="231393" cy="231393"/>
          </a:xfrm>
          <a:prstGeom prst="ellipse">
            <a:avLst/>
          </a:prstGeom>
          <a:solidFill>
            <a:srgbClr val="D0DB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2987273" y="432479"/>
            <a:ext cx="31694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In 3 years, we will..</a:t>
            </a:r>
            <a:endParaRPr lang="en-US" sz="28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279" name="TextBox 278"/>
          <p:cNvSpPr txBox="1"/>
          <p:nvPr/>
        </p:nvSpPr>
        <p:spPr>
          <a:xfrm>
            <a:off x="4932956" y="2729204"/>
            <a:ext cx="4140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= </a:t>
            </a:r>
            <a:r>
              <a:rPr lang="en-US" altLang="zh-CN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1 </a:t>
            </a:r>
            <a:r>
              <a:rPr lang="en-US" altLang="zh-CN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000 </a:t>
            </a:r>
            <a:r>
              <a:rPr lang="en-US" altLang="zh-CN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000 publications</a:t>
            </a:r>
            <a:endParaRPr lang="en-US" sz="28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pic>
        <p:nvPicPr>
          <p:cNvPr id="2054" name="Picture 6" descr="http://scifeeds.com/wp-content/uploads/2015/05/news.png"/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339" y="1562123"/>
            <a:ext cx="796850" cy="79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545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96776" y="1372962"/>
            <a:ext cx="3420485" cy="2559483"/>
            <a:chOff x="580098" y="1714989"/>
            <a:chExt cx="3420485" cy="2559483"/>
          </a:xfrm>
        </p:grpSpPr>
        <p:grpSp>
          <p:nvGrpSpPr>
            <p:cNvPr id="5" name="组合 4"/>
            <p:cNvGrpSpPr/>
            <p:nvPr/>
          </p:nvGrpSpPr>
          <p:grpSpPr>
            <a:xfrm>
              <a:off x="642997" y="2747281"/>
              <a:ext cx="1619748" cy="1527191"/>
              <a:chOff x="4380694" y="2858290"/>
              <a:chExt cx="2500330" cy="2357454"/>
            </a:xfrm>
            <a:solidFill>
              <a:srgbClr val="00CC66"/>
            </a:solidFill>
          </p:grpSpPr>
          <p:grpSp>
            <p:nvGrpSpPr>
              <p:cNvPr id="37" name="组合 36"/>
              <p:cNvGrpSpPr/>
              <p:nvPr/>
            </p:nvGrpSpPr>
            <p:grpSpPr>
              <a:xfrm>
                <a:off x="4380694" y="2858290"/>
                <a:ext cx="2500330" cy="357190"/>
                <a:chOff x="4452132" y="2215348"/>
                <a:chExt cx="2500330" cy="357190"/>
              </a:xfrm>
              <a:grpFill/>
            </p:grpSpPr>
            <p:sp>
              <p:nvSpPr>
                <p:cNvPr id="62" name="矩形 115"/>
                <p:cNvSpPr/>
                <p:nvPr/>
              </p:nvSpPr>
              <p:spPr>
                <a:xfrm>
                  <a:off x="445213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63" name="矩形 116"/>
                <p:cNvSpPr/>
                <p:nvPr/>
              </p:nvSpPr>
              <p:spPr>
                <a:xfrm>
                  <a:off x="498791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64" name="矩形 117"/>
                <p:cNvSpPr/>
                <p:nvPr/>
              </p:nvSpPr>
              <p:spPr>
                <a:xfrm>
                  <a:off x="659527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65" name="矩形 118"/>
                <p:cNvSpPr/>
                <p:nvPr/>
              </p:nvSpPr>
              <p:spPr>
                <a:xfrm>
                  <a:off x="605948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66" name="矩形 119"/>
                <p:cNvSpPr/>
                <p:nvPr/>
              </p:nvSpPr>
              <p:spPr>
                <a:xfrm>
                  <a:off x="552370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grpSp>
            <p:nvGrpSpPr>
              <p:cNvPr id="38" name="组合 37"/>
              <p:cNvGrpSpPr/>
              <p:nvPr/>
            </p:nvGrpSpPr>
            <p:grpSpPr>
              <a:xfrm>
                <a:off x="4380694" y="3358356"/>
                <a:ext cx="2500330" cy="357190"/>
                <a:chOff x="4452132" y="2215348"/>
                <a:chExt cx="2500330" cy="357190"/>
              </a:xfrm>
              <a:grpFill/>
            </p:grpSpPr>
            <p:sp>
              <p:nvSpPr>
                <p:cNvPr id="57" name="矩形 122"/>
                <p:cNvSpPr/>
                <p:nvPr/>
              </p:nvSpPr>
              <p:spPr>
                <a:xfrm>
                  <a:off x="445213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58" name="矩形 123"/>
                <p:cNvSpPr/>
                <p:nvPr/>
              </p:nvSpPr>
              <p:spPr>
                <a:xfrm>
                  <a:off x="498791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59" name="矩形 124"/>
                <p:cNvSpPr/>
                <p:nvPr/>
              </p:nvSpPr>
              <p:spPr>
                <a:xfrm>
                  <a:off x="659527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60" name="矩形 125"/>
                <p:cNvSpPr/>
                <p:nvPr/>
              </p:nvSpPr>
              <p:spPr>
                <a:xfrm>
                  <a:off x="605948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61" name="矩形 126"/>
                <p:cNvSpPr/>
                <p:nvPr/>
              </p:nvSpPr>
              <p:spPr>
                <a:xfrm>
                  <a:off x="552370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grpSp>
            <p:nvGrpSpPr>
              <p:cNvPr id="39" name="组合 38"/>
              <p:cNvGrpSpPr/>
              <p:nvPr/>
            </p:nvGrpSpPr>
            <p:grpSpPr>
              <a:xfrm>
                <a:off x="4380694" y="3858422"/>
                <a:ext cx="2500330" cy="357190"/>
                <a:chOff x="4452132" y="2215348"/>
                <a:chExt cx="2500330" cy="357190"/>
              </a:xfrm>
              <a:grpFill/>
            </p:grpSpPr>
            <p:sp>
              <p:nvSpPr>
                <p:cNvPr id="52" name="矩形 128"/>
                <p:cNvSpPr/>
                <p:nvPr/>
              </p:nvSpPr>
              <p:spPr>
                <a:xfrm>
                  <a:off x="445213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53" name="矩形 129"/>
                <p:cNvSpPr/>
                <p:nvPr/>
              </p:nvSpPr>
              <p:spPr>
                <a:xfrm>
                  <a:off x="498791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54" name="矩形 130"/>
                <p:cNvSpPr/>
                <p:nvPr/>
              </p:nvSpPr>
              <p:spPr>
                <a:xfrm>
                  <a:off x="659527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55" name="矩形 131"/>
                <p:cNvSpPr/>
                <p:nvPr/>
              </p:nvSpPr>
              <p:spPr>
                <a:xfrm>
                  <a:off x="605948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56" name="矩形 132"/>
                <p:cNvSpPr/>
                <p:nvPr/>
              </p:nvSpPr>
              <p:spPr>
                <a:xfrm>
                  <a:off x="552370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4380694" y="4358488"/>
                <a:ext cx="2500330" cy="357190"/>
                <a:chOff x="4452132" y="2215348"/>
                <a:chExt cx="2500330" cy="357190"/>
              </a:xfrm>
              <a:grpFill/>
            </p:grpSpPr>
            <p:sp>
              <p:nvSpPr>
                <p:cNvPr id="47" name="矩形 134"/>
                <p:cNvSpPr/>
                <p:nvPr/>
              </p:nvSpPr>
              <p:spPr>
                <a:xfrm>
                  <a:off x="445213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48" name="矩形 135"/>
                <p:cNvSpPr/>
                <p:nvPr/>
              </p:nvSpPr>
              <p:spPr>
                <a:xfrm>
                  <a:off x="498791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49" name="矩形 136"/>
                <p:cNvSpPr/>
                <p:nvPr/>
              </p:nvSpPr>
              <p:spPr>
                <a:xfrm>
                  <a:off x="659527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50" name="矩形 137"/>
                <p:cNvSpPr/>
                <p:nvPr/>
              </p:nvSpPr>
              <p:spPr>
                <a:xfrm>
                  <a:off x="605948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51" name="矩形 138"/>
                <p:cNvSpPr/>
                <p:nvPr/>
              </p:nvSpPr>
              <p:spPr>
                <a:xfrm>
                  <a:off x="552370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grpSp>
            <p:nvGrpSpPr>
              <p:cNvPr id="41" name="组合 40"/>
              <p:cNvGrpSpPr/>
              <p:nvPr/>
            </p:nvGrpSpPr>
            <p:grpSpPr>
              <a:xfrm>
                <a:off x="4380694" y="4858554"/>
                <a:ext cx="2500330" cy="357190"/>
                <a:chOff x="4452132" y="2215348"/>
                <a:chExt cx="2500330" cy="357190"/>
              </a:xfrm>
              <a:grpFill/>
            </p:grpSpPr>
            <p:sp>
              <p:nvSpPr>
                <p:cNvPr id="42" name="矩形 140"/>
                <p:cNvSpPr/>
                <p:nvPr/>
              </p:nvSpPr>
              <p:spPr>
                <a:xfrm>
                  <a:off x="445213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43" name="矩形 141"/>
                <p:cNvSpPr/>
                <p:nvPr/>
              </p:nvSpPr>
              <p:spPr>
                <a:xfrm>
                  <a:off x="498791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44" name="矩形 142"/>
                <p:cNvSpPr/>
                <p:nvPr/>
              </p:nvSpPr>
              <p:spPr>
                <a:xfrm>
                  <a:off x="659527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45" name="矩形 143"/>
                <p:cNvSpPr/>
                <p:nvPr/>
              </p:nvSpPr>
              <p:spPr>
                <a:xfrm>
                  <a:off x="605948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46" name="矩形 144"/>
                <p:cNvSpPr/>
                <p:nvPr/>
              </p:nvSpPr>
              <p:spPr>
                <a:xfrm>
                  <a:off x="552370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</p:grpSp>
        <p:grpSp>
          <p:nvGrpSpPr>
            <p:cNvPr id="6" name="组合 5"/>
            <p:cNvGrpSpPr/>
            <p:nvPr/>
          </p:nvGrpSpPr>
          <p:grpSpPr>
            <a:xfrm>
              <a:off x="2380835" y="2747281"/>
              <a:ext cx="1619748" cy="1527191"/>
              <a:chOff x="4380694" y="2858290"/>
              <a:chExt cx="2500330" cy="2357454"/>
            </a:xfrm>
            <a:solidFill>
              <a:schemeClr val="tx2"/>
            </a:solidFill>
          </p:grpSpPr>
          <p:grpSp>
            <p:nvGrpSpPr>
              <p:cNvPr id="7" name="组合 120"/>
              <p:cNvGrpSpPr/>
              <p:nvPr/>
            </p:nvGrpSpPr>
            <p:grpSpPr>
              <a:xfrm>
                <a:off x="4380694" y="2858290"/>
                <a:ext cx="2500330" cy="357190"/>
                <a:chOff x="4452132" y="2215348"/>
                <a:chExt cx="2500330" cy="357190"/>
              </a:xfrm>
              <a:grpFill/>
            </p:grpSpPr>
            <p:sp>
              <p:nvSpPr>
                <p:cNvPr id="32" name="矩形 172"/>
                <p:cNvSpPr/>
                <p:nvPr/>
              </p:nvSpPr>
              <p:spPr>
                <a:xfrm>
                  <a:off x="4452132" y="2215348"/>
                  <a:ext cx="357190" cy="357190"/>
                </a:xfrm>
                <a:prstGeom prst="roundRect">
                  <a:avLst/>
                </a:prstGeom>
                <a:solidFill>
                  <a:srgbClr val="00CC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33" name="矩形 173"/>
                <p:cNvSpPr/>
                <p:nvPr/>
              </p:nvSpPr>
              <p:spPr>
                <a:xfrm>
                  <a:off x="498791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34" name="矩形 174"/>
                <p:cNvSpPr/>
                <p:nvPr/>
              </p:nvSpPr>
              <p:spPr>
                <a:xfrm>
                  <a:off x="659527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35" name="矩形 175"/>
                <p:cNvSpPr/>
                <p:nvPr/>
              </p:nvSpPr>
              <p:spPr>
                <a:xfrm>
                  <a:off x="605948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36" name="矩形 176"/>
                <p:cNvSpPr/>
                <p:nvPr/>
              </p:nvSpPr>
              <p:spPr>
                <a:xfrm>
                  <a:off x="552370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grpSp>
            <p:nvGrpSpPr>
              <p:cNvPr id="8" name="组合 121"/>
              <p:cNvGrpSpPr/>
              <p:nvPr/>
            </p:nvGrpSpPr>
            <p:grpSpPr>
              <a:xfrm>
                <a:off x="4380694" y="3358356"/>
                <a:ext cx="2500330" cy="357190"/>
                <a:chOff x="4452132" y="2215348"/>
                <a:chExt cx="2500330" cy="357190"/>
              </a:xfrm>
              <a:grpFill/>
            </p:grpSpPr>
            <p:sp>
              <p:nvSpPr>
                <p:cNvPr id="27" name="矩形 167"/>
                <p:cNvSpPr/>
                <p:nvPr/>
              </p:nvSpPr>
              <p:spPr>
                <a:xfrm>
                  <a:off x="4452132" y="2215348"/>
                  <a:ext cx="357190" cy="357190"/>
                </a:xfrm>
                <a:prstGeom prst="roundRect">
                  <a:avLst/>
                </a:prstGeom>
                <a:solidFill>
                  <a:srgbClr val="00CC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28" name="矩形 168"/>
                <p:cNvSpPr/>
                <p:nvPr/>
              </p:nvSpPr>
              <p:spPr>
                <a:xfrm>
                  <a:off x="498791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29" name="矩形 169"/>
                <p:cNvSpPr/>
                <p:nvPr/>
              </p:nvSpPr>
              <p:spPr>
                <a:xfrm>
                  <a:off x="659527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30" name="矩形 170"/>
                <p:cNvSpPr/>
                <p:nvPr/>
              </p:nvSpPr>
              <p:spPr>
                <a:xfrm>
                  <a:off x="605948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31" name="矩形 171"/>
                <p:cNvSpPr/>
                <p:nvPr/>
              </p:nvSpPr>
              <p:spPr>
                <a:xfrm>
                  <a:off x="552370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grpSp>
            <p:nvGrpSpPr>
              <p:cNvPr id="9" name="组合 127"/>
              <p:cNvGrpSpPr/>
              <p:nvPr/>
            </p:nvGrpSpPr>
            <p:grpSpPr>
              <a:xfrm>
                <a:off x="4380694" y="3858422"/>
                <a:ext cx="2500330" cy="357190"/>
                <a:chOff x="4452132" y="2215348"/>
                <a:chExt cx="2500330" cy="357190"/>
              </a:xfrm>
              <a:grpFill/>
            </p:grpSpPr>
            <p:sp>
              <p:nvSpPr>
                <p:cNvPr id="22" name="矩形 162"/>
                <p:cNvSpPr/>
                <p:nvPr/>
              </p:nvSpPr>
              <p:spPr>
                <a:xfrm>
                  <a:off x="4452132" y="2215348"/>
                  <a:ext cx="357190" cy="357190"/>
                </a:xfrm>
                <a:prstGeom prst="roundRect">
                  <a:avLst/>
                </a:prstGeom>
                <a:solidFill>
                  <a:srgbClr val="00CC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23" name="矩形 163"/>
                <p:cNvSpPr/>
                <p:nvPr/>
              </p:nvSpPr>
              <p:spPr>
                <a:xfrm>
                  <a:off x="498791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24" name="矩形 164"/>
                <p:cNvSpPr/>
                <p:nvPr/>
              </p:nvSpPr>
              <p:spPr>
                <a:xfrm>
                  <a:off x="659527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25" name="矩形 165"/>
                <p:cNvSpPr/>
                <p:nvPr/>
              </p:nvSpPr>
              <p:spPr>
                <a:xfrm>
                  <a:off x="605948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26" name="矩形 166"/>
                <p:cNvSpPr/>
                <p:nvPr/>
              </p:nvSpPr>
              <p:spPr>
                <a:xfrm>
                  <a:off x="552370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grpSp>
            <p:nvGrpSpPr>
              <p:cNvPr id="10" name="组合 133"/>
              <p:cNvGrpSpPr/>
              <p:nvPr/>
            </p:nvGrpSpPr>
            <p:grpSpPr>
              <a:xfrm>
                <a:off x="4380694" y="4358488"/>
                <a:ext cx="2500330" cy="357190"/>
                <a:chOff x="4452132" y="2215348"/>
                <a:chExt cx="2500330" cy="357190"/>
              </a:xfrm>
              <a:grpFill/>
            </p:grpSpPr>
            <p:sp>
              <p:nvSpPr>
                <p:cNvPr id="17" name="矩形 157"/>
                <p:cNvSpPr/>
                <p:nvPr/>
              </p:nvSpPr>
              <p:spPr>
                <a:xfrm>
                  <a:off x="4452132" y="2215348"/>
                  <a:ext cx="357190" cy="357190"/>
                </a:xfrm>
                <a:prstGeom prst="roundRect">
                  <a:avLst/>
                </a:prstGeom>
                <a:solidFill>
                  <a:srgbClr val="00CC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18" name="矩形 158"/>
                <p:cNvSpPr/>
                <p:nvPr/>
              </p:nvSpPr>
              <p:spPr>
                <a:xfrm>
                  <a:off x="498791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19" name="矩形 159"/>
                <p:cNvSpPr/>
                <p:nvPr/>
              </p:nvSpPr>
              <p:spPr>
                <a:xfrm>
                  <a:off x="659527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20" name="矩形 160"/>
                <p:cNvSpPr/>
                <p:nvPr/>
              </p:nvSpPr>
              <p:spPr>
                <a:xfrm>
                  <a:off x="605948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21" name="矩形 161"/>
                <p:cNvSpPr/>
                <p:nvPr/>
              </p:nvSpPr>
              <p:spPr>
                <a:xfrm>
                  <a:off x="552370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  <p:grpSp>
            <p:nvGrpSpPr>
              <p:cNvPr id="11" name="组合 139"/>
              <p:cNvGrpSpPr/>
              <p:nvPr/>
            </p:nvGrpSpPr>
            <p:grpSpPr>
              <a:xfrm>
                <a:off x="4380694" y="4858554"/>
                <a:ext cx="2500330" cy="357190"/>
                <a:chOff x="4452132" y="2215348"/>
                <a:chExt cx="2500330" cy="357190"/>
              </a:xfrm>
              <a:grpFill/>
            </p:grpSpPr>
            <p:sp>
              <p:nvSpPr>
                <p:cNvPr id="12" name="矩形 152"/>
                <p:cNvSpPr/>
                <p:nvPr/>
              </p:nvSpPr>
              <p:spPr>
                <a:xfrm>
                  <a:off x="4452132" y="2215348"/>
                  <a:ext cx="357190" cy="357190"/>
                </a:xfrm>
                <a:prstGeom prst="roundRect">
                  <a:avLst/>
                </a:prstGeom>
                <a:solidFill>
                  <a:srgbClr val="00CC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13" name="矩形 153"/>
                <p:cNvSpPr/>
                <p:nvPr/>
              </p:nvSpPr>
              <p:spPr>
                <a:xfrm>
                  <a:off x="498791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14" name="矩形 154"/>
                <p:cNvSpPr/>
                <p:nvPr/>
              </p:nvSpPr>
              <p:spPr>
                <a:xfrm>
                  <a:off x="659527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15" name="矩形 155"/>
                <p:cNvSpPr/>
                <p:nvPr/>
              </p:nvSpPr>
              <p:spPr>
                <a:xfrm>
                  <a:off x="6059487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  <p:sp>
              <p:nvSpPr>
                <p:cNvPr id="16" name="矩形 156"/>
                <p:cNvSpPr/>
                <p:nvPr/>
              </p:nvSpPr>
              <p:spPr>
                <a:xfrm>
                  <a:off x="5523702" y="2215348"/>
                  <a:ext cx="357190" cy="35719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00CC66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</a:endParaRPr>
                </a:p>
              </p:txBody>
            </p:sp>
          </p:grpSp>
        </p:grpSp>
        <p:sp>
          <p:nvSpPr>
            <p:cNvPr id="67" name="文本框 35"/>
            <p:cNvSpPr txBox="1"/>
            <p:nvPr/>
          </p:nvSpPr>
          <p:spPr>
            <a:xfrm>
              <a:off x="1061936" y="1865300"/>
              <a:ext cx="8819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 smtClean="0">
                  <a:solidFill>
                    <a:srgbClr val="00CC66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Segoe UI" pitchFamily="34" charset="0"/>
                </a:rPr>
                <a:t>60%</a:t>
              </a:r>
              <a:endParaRPr lang="zh-CN" altLang="en-US" sz="3600" b="1" dirty="0">
                <a:solidFill>
                  <a:srgbClr val="00CC66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Segoe UI" pitchFamily="34" charset="0"/>
              </a:endParaRPr>
            </a:p>
          </p:txBody>
        </p:sp>
        <p:grpSp>
          <p:nvGrpSpPr>
            <p:cNvPr id="68" name="Group 4"/>
            <p:cNvGrpSpPr>
              <a:grpSpLocks noChangeAspect="1"/>
            </p:cNvGrpSpPr>
            <p:nvPr/>
          </p:nvGrpSpPr>
          <p:grpSpPr bwMode="auto">
            <a:xfrm>
              <a:off x="580098" y="1714989"/>
              <a:ext cx="357190" cy="873309"/>
              <a:chOff x="1459" y="1567"/>
              <a:chExt cx="519" cy="1162"/>
            </a:xfrm>
            <a:solidFill>
              <a:srgbClr val="00CC66"/>
            </a:solidFill>
          </p:grpSpPr>
          <p:sp>
            <p:nvSpPr>
              <p:cNvPr id="69" name="Oval 5"/>
              <p:cNvSpPr>
                <a:spLocks noChangeArrowheads="1"/>
              </p:cNvSpPr>
              <p:nvPr/>
            </p:nvSpPr>
            <p:spPr bwMode="auto">
              <a:xfrm>
                <a:off x="1615" y="1567"/>
                <a:ext cx="218" cy="200"/>
              </a:xfrm>
              <a:prstGeom prst="ellipse">
                <a:avLst/>
              </a:pr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1600">
                  <a:solidFill>
                    <a:srgbClr val="00CC66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70" name="Freeform 6"/>
              <p:cNvSpPr>
                <a:spLocks/>
              </p:cNvSpPr>
              <p:nvPr/>
            </p:nvSpPr>
            <p:spPr bwMode="auto">
              <a:xfrm>
                <a:off x="1459" y="1797"/>
                <a:ext cx="519" cy="932"/>
              </a:xfrm>
              <a:custGeom>
                <a:avLst/>
                <a:gdLst>
                  <a:gd name="T0" fmla="*/ 50 w 50"/>
                  <a:gd name="T1" fmla="*/ 12 h 93"/>
                  <a:gd name="T2" fmla="*/ 36 w 50"/>
                  <a:gd name="T3" fmla="*/ 1 h 93"/>
                  <a:gd name="T4" fmla="*/ 15 w 50"/>
                  <a:gd name="T5" fmla="*/ 1 h 93"/>
                  <a:gd name="T6" fmla="*/ 1 w 50"/>
                  <a:gd name="T7" fmla="*/ 12 h 93"/>
                  <a:gd name="T8" fmla="*/ 1 w 50"/>
                  <a:gd name="T9" fmla="*/ 37 h 93"/>
                  <a:gd name="T10" fmla="*/ 1 w 50"/>
                  <a:gd name="T11" fmla="*/ 37 h 93"/>
                  <a:gd name="T12" fmla="*/ 1 w 50"/>
                  <a:gd name="T13" fmla="*/ 37 h 93"/>
                  <a:gd name="T14" fmla="*/ 5 w 50"/>
                  <a:gd name="T15" fmla="*/ 41 h 93"/>
                  <a:gd name="T16" fmla="*/ 9 w 50"/>
                  <a:gd name="T17" fmla="*/ 37 h 93"/>
                  <a:gd name="T18" fmla="*/ 9 w 50"/>
                  <a:gd name="T19" fmla="*/ 37 h 93"/>
                  <a:gd name="T20" fmla="*/ 9 w 50"/>
                  <a:gd name="T21" fmla="*/ 37 h 93"/>
                  <a:gd name="T22" fmla="*/ 9 w 50"/>
                  <a:gd name="T23" fmla="*/ 14 h 93"/>
                  <a:gd name="T24" fmla="*/ 12 w 50"/>
                  <a:gd name="T25" fmla="*/ 14 h 93"/>
                  <a:gd name="T26" fmla="*/ 12 w 50"/>
                  <a:gd name="T27" fmla="*/ 87 h 93"/>
                  <a:gd name="T28" fmla="*/ 18 w 50"/>
                  <a:gd name="T29" fmla="*/ 93 h 93"/>
                  <a:gd name="T30" fmla="*/ 24 w 50"/>
                  <a:gd name="T31" fmla="*/ 87 h 93"/>
                  <a:gd name="T32" fmla="*/ 24 w 50"/>
                  <a:gd name="T33" fmla="*/ 40 h 93"/>
                  <a:gd name="T34" fmla="*/ 26 w 50"/>
                  <a:gd name="T35" fmla="*/ 40 h 93"/>
                  <a:gd name="T36" fmla="*/ 26 w 50"/>
                  <a:gd name="T37" fmla="*/ 87 h 93"/>
                  <a:gd name="T38" fmla="*/ 26 w 50"/>
                  <a:gd name="T39" fmla="*/ 87 h 93"/>
                  <a:gd name="T40" fmla="*/ 32 w 50"/>
                  <a:gd name="T41" fmla="*/ 93 h 93"/>
                  <a:gd name="T42" fmla="*/ 38 w 50"/>
                  <a:gd name="T43" fmla="*/ 87 h 93"/>
                  <a:gd name="T44" fmla="*/ 38 w 50"/>
                  <a:gd name="T45" fmla="*/ 13 h 93"/>
                  <a:gd name="T46" fmla="*/ 41 w 50"/>
                  <a:gd name="T47" fmla="*/ 13 h 93"/>
                  <a:gd name="T48" fmla="*/ 41 w 50"/>
                  <a:gd name="T49" fmla="*/ 37 h 93"/>
                  <a:gd name="T50" fmla="*/ 41 w 50"/>
                  <a:gd name="T51" fmla="*/ 37 h 93"/>
                  <a:gd name="T52" fmla="*/ 41 w 50"/>
                  <a:gd name="T53" fmla="*/ 37 h 93"/>
                  <a:gd name="T54" fmla="*/ 45 w 50"/>
                  <a:gd name="T55" fmla="*/ 41 h 93"/>
                  <a:gd name="T56" fmla="*/ 50 w 50"/>
                  <a:gd name="T57" fmla="*/ 37 h 93"/>
                  <a:gd name="T58" fmla="*/ 50 w 50"/>
                  <a:gd name="T59" fmla="*/ 37 h 93"/>
                  <a:gd name="T60" fmla="*/ 50 w 50"/>
                  <a:gd name="T61" fmla="*/ 12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0" h="93">
                    <a:moveTo>
                      <a:pt x="50" y="12"/>
                    </a:moveTo>
                    <a:cubicBezTo>
                      <a:pt x="49" y="0"/>
                      <a:pt x="36" y="1"/>
                      <a:pt x="3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0" y="1"/>
                      <a:pt x="1" y="12"/>
                      <a:pt x="1" y="12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40"/>
                      <a:pt x="3" y="41"/>
                      <a:pt x="5" y="41"/>
                    </a:cubicBezTo>
                    <a:cubicBezTo>
                      <a:pt x="7" y="41"/>
                      <a:pt x="9" y="40"/>
                      <a:pt x="9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87"/>
                      <a:pt x="12" y="87"/>
                      <a:pt x="12" y="87"/>
                    </a:cubicBezTo>
                    <a:cubicBezTo>
                      <a:pt x="12" y="91"/>
                      <a:pt x="15" y="93"/>
                      <a:pt x="18" y="93"/>
                    </a:cubicBezTo>
                    <a:cubicBezTo>
                      <a:pt x="21" y="93"/>
                      <a:pt x="24" y="91"/>
                      <a:pt x="24" y="87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26" y="87"/>
                      <a:pt x="26" y="87"/>
                      <a:pt x="26" y="87"/>
                    </a:cubicBezTo>
                    <a:cubicBezTo>
                      <a:pt x="26" y="87"/>
                      <a:pt x="26" y="87"/>
                      <a:pt x="26" y="87"/>
                    </a:cubicBezTo>
                    <a:cubicBezTo>
                      <a:pt x="27" y="91"/>
                      <a:pt x="29" y="93"/>
                      <a:pt x="32" y="93"/>
                    </a:cubicBezTo>
                    <a:cubicBezTo>
                      <a:pt x="36" y="93"/>
                      <a:pt x="38" y="91"/>
                      <a:pt x="38" y="87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1" y="37"/>
                      <a:pt x="41" y="37"/>
                      <a:pt x="41" y="37"/>
                    </a:cubicBezTo>
                    <a:cubicBezTo>
                      <a:pt x="41" y="39"/>
                      <a:pt x="43" y="41"/>
                      <a:pt x="45" y="41"/>
                    </a:cubicBezTo>
                    <a:cubicBezTo>
                      <a:pt x="48" y="41"/>
                      <a:pt x="50" y="39"/>
                      <a:pt x="50" y="37"/>
                    </a:cubicBezTo>
                    <a:cubicBezTo>
                      <a:pt x="50" y="37"/>
                      <a:pt x="50" y="37"/>
                      <a:pt x="50" y="37"/>
                    </a:cubicBezTo>
                    <a:lnTo>
                      <a:pt x="50" y="12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1600">
                  <a:solidFill>
                    <a:srgbClr val="00CC66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</p:grpSp>
      <p:sp>
        <p:nvSpPr>
          <p:cNvPr id="72" name="Rectangle 71"/>
          <p:cNvSpPr/>
          <p:nvPr/>
        </p:nvSpPr>
        <p:spPr>
          <a:xfrm>
            <a:off x="2987271" y="432479"/>
            <a:ext cx="31694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In 3 years, we will..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123432" y="2729204"/>
            <a:ext cx="3233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= 12 000 </a:t>
            </a:r>
            <a:r>
              <a:rPr lang="en-US" altLang="zh-CN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000 users</a:t>
            </a:r>
            <a:endParaRPr lang="en-US" sz="28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3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>
          <a:xfrm>
            <a:off x="3650113" y="432479"/>
            <a:ext cx="18437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3+ </a:t>
            </a:r>
            <a:r>
              <a:rPr lang="en-US" sz="28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 panose="020B0604020202020204" pitchFamily="34" charset="0"/>
              </a:rPr>
              <a:t>years…</a:t>
            </a:r>
            <a:endParaRPr lang="en-US" sz="28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graphicFrame>
        <p:nvGraphicFramePr>
          <p:cNvPr id="71" name="图表 4"/>
          <p:cNvGraphicFramePr/>
          <p:nvPr>
            <p:extLst>
              <p:ext uri="{D42A27DB-BD31-4B8C-83A1-F6EECF244321}">
                <p14:modId xmlns:p14="http://schemas.microsoft.com/office/powerpoint/2010/main" val="1896791699"/>
              </p:ext>
            </p:extLst>
          </p:nvPr>
        </p:nvGraphicFramePr>
        <p:xfrm>
          <a:off x="969331" y="1193606"/>
          <a:ext cx="7205339" cy="27951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73" name="Straight Connector 72"/>
          <p:cNvCxnSpPr/>
          <p:nvPr/>
        </p:nvCxnSpPr>
        <p:spPr>
          <a:xfrm flipV="1">
            <a:off x="4089386" y="2176031"/>
            <a:ext cx="0" cy="1123788"/>
          </a:xfrm>
          <a:prstGeom prst="line">
            <a:avLst/>
          </a:prstGeom>
          <a:ln w="19050">
            <a:solidFill>
              <a:srgbClr val="33CC33"/>
            </a:solidFill>
            <a:prstDash val="sysDot"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/>
          <p:cNvSpPr/>
          <p:nvPr/>
        </p:nvSpPr>
        <p:spPr>
          <a:xfrm>
            <a:off x="3246580" y="1868254"/>
            <a:ext cx="17373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Break-even in 2020</a:t>
            </a:r>
            <a:endParaRPr lang="en-US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723785" y="1390313"/>
            <a:ext cx="20217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$10 M </a:t>
            </a:r>
            <a:r>
              <a:rPr lang="en-US" altLang="zh-CN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revenue in 2022</a:t>
            </a:r>
            <a:endParaRPr lang="en-US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76" name="Straight Connector 75"/>
          <p:cNvCxnSpPr/>
          <p:nvPr/>
        </p:nvCxnSpPr>
        <p:spPr>
          <a:xfrm flipV="1">
            <a:off x="5703107" y="1769356"/>
            <a:ext cx="0" cy="1297284"/>
          </a:xfrm>
          <a:prstGeom prst="line">
            <a:avLst/>
          </a:prstGeom>
          <a:ln w="19050">
            <a:solidFill>
              <a:srgbClr val="33CC33"/>
            </a:solidFill>
            <a:prstDash val="sysDot"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091736" y="1251202"/>
            <a:ext cx="1379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 smtClean="0">
                <a:solidFill>
                  <a:srgbClr val="92D05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Cost</a:t>
            </a:r>
          </a:p>
          <a:p>
            <a:r>
              <a:rPr lang="en-US" sz="1800" b="1" dirty="0" smtClean="0">
                <a:solidFill>
                  <a:srgbClr val="33CC3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Revenue</a:t>
            </a:r>
            <a:endParaRPr lang="en-US" sz="1800" b="1" dirty="0">
              <a:solidFill>
                <a:srgbClr val="33CC3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6185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13837" y="2156252"/>
            <a:ext cx="31030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FFFFFF"/>
                </a:solidFill>
                <a:latin typeface="Arial Black" panose="020B0A04020102020204" pitchFamily="34" charset="0"/>
              </a:rPr>
              <a:t>Thanks!</a:t>
            </a:r>
            <a:endParaRPr lang="en-US" sz="4800" dirty="0">
              <a:solidFill>
                <a:srgbClr val="FFFFFF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566101" y="1296825"/>
            <a:ext cx="4577899" cy="2549851"/>
            <a:chOff x="4566101" y="1304812"/>
            <a:chExt cx="4577899" cy="2549851"/>
          </a:xfrm>
        </p:grpSpPr>
        <p:sp>
          <p:nvSpPr>
            <p:cNvPr id="2" name="Rectangle 1"/>
            <p:cNvSpPr/>
            <p:nvPr/>
          </p:nvSpPr>
          <p:spPr>
            <a:xfrm>
              <a:off x="4566101" y="3269888"/>
              <a:ext cx="4577899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" sz="1600" b="1" dirty="0" smtClean="0">
                  <a:solidFill>
                    <a:srgbClr val="ACD315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sym typeface="Average"/>
                </a:rPr>
                <a:t>A one-stop </a:t>
              </a:r>
              <a:r>
                <a:rPr lang="en" sz="1600" b="1" dirty="0">
                  <a:solidFill>
                    <a:srgbClr val="ACD315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sym typeface="Average"/>
                </a:rPr>
                <a:t>web platform for researchers to TRACK and SHARE scientific publications</a:t>
              </a:r>
              <a:endParaRPr lang="en-US" sz="1600" b="1" dirty="0">
                <a:solidFill>
                  <a:srgbClr val="ACD315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5418294" y="1304812"/>
              <a:ext cx="2873511" cy="1847560"/>
              <a:chOff x="171014" y="492953"/>
              <a:chExt cx="1308778" cy="841496"/>
            </a:xfrm>
          </p:grpSpPr>
          <p:pic>
            <p:nvPicPr>
              <p:cNvPr id="6" name="Picture 2" descr="https://upload.wikimedia.org/wikipedia/commons/thumb/d/d5/EPUB_silk_icon.svg/2000px-EPUB_silk_icon.svg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7240" y="492953"/>
                <a:ext cx="475823" cy="4758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171014" y="968776"/>
                <a:ext cx="1308778" cy="3656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rgbClr val="B2D61D"/>
                    </a:solidFill>
                    <a:latin typeface="Arial Black" panose="020B0A04020102020204" pitchFamily="34" charset="0"/>
                  </a:rPr>
                  <a:t>EUREKA</a:t>
                </a:r>
                <a:endParaRPr lang="en-US" sz="1800" dirty="0">
                  <a:solidFill>
                    <a:srgbClr val="B2D61D"/>
                  </a:solidFill>
                  <a:latin typeface="Arial Black" panose="020B0A040201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858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/>
          <p:cNvSpPr/>
          <p:nvPr/>
        </p:nvSpPr>
        <p:spPr>
          <a:xfrm>
            <a:off x="0" y="2531075"/>
            <a:ext cx="9144000" cy="2612426"/>
          </a:xfrm>
          <a:prstGeom prst="rect">
            <a:avLst/>
          </a:prstGeom>
          <a:solidFill>
            <a:srgbClr val="7ACC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框 35"/>
          <p:cNvSpPr txBox="1"/>
          <p:nvPr/>
        </p:nvSpPr>
        <p:spPr>
          <a:xfrm>
            <a:off x="707847" y="3612635"/>
            <a:ext cx="2222604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Jingyao Wu</a:t>
            </a:r>
          </a:p>
          <a:p>
            <a:pPr algn="ctr">
              <a:lnSpc>
                <a:spcPct val="12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PhD </a:t>
            </a:r>
            <a:r>
              <a:rPr lang="en-US" altLang="zh-CN" sz="16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student in Bioengineering</a:t>
            </a:r>
          </a:p>
        </p:txBody>
      </p:sp>
      <p:cxnSp>
        <p:nvCxnSpPr>
          <p:cNvPr id="13" name="Straight Connector 32"/>
          <p:cNvCxnSpPr/>
          <p:nvPr/>
        </p:nvCxnSpPr>
        <p:spPr>
          <a:xfrm>
            <a:off x="1034227" y="4762353"/>
            <a:ext cx="1569845" cy="0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Shape 62"/>
          <p:cNvPicPr preferRelativeResize="0"/>
          <p:nvPr/>
        </p:nvPicPr>
        <p:blipFill rotWithShape="1">
          <a:blip r:embed="rId3">
            <a:alphaModFix/>
          </a:blip>
          <a:srcRect l="23957" t="40278" r="34975" b="18723"/>
          <a:stretch/>
        </p:blipFill>
        <p:spPr>
          <a:xfrm>
            <a:off x="708022" y="1161207"/>
            <a:ext cx="2222255" cy="221852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12" name="文本框 39"/>
          <p:cNvSpPr txBox="1"/>
          <p:nvPr/>
        </p:nvSpPr>
        <p:spPr>
          <a:xfrm>
            <a:off x="6242416" y="3612635"/>
            <a:ext cx="2222604" cy="959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" sz="16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  <a:sym typeface="Average"/>
              </a:rPr>
              <a:t>Jingming Chen</a:t>
            </a:r>
          </a:p>
          <a:p>
            <a:pPr lvl="0" algn="ctr">
              <a:lnSpc>
                <a:spcPct val="120000"/>
              </a:lnSpc>
            </a:pPr>
            <a:r>
              <a:rPr lang="en" sz="16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  <a:sym typeface="Average"/>
              </a:rPr>
              <a:t>PhD student in Bioengineering</a:t>
            </a:r>
          </a:p>
        </p:txBody>
      </p:sp>
      <p:cxnSp>
        <p:nvCxnSpPr>
          <p:cNvPr id="15" name="Straight Connector 32"/>
          <p:cNvCxnSpPr/>
          <p:nvPr/>
        </p:nvCxnSpPr>
        <p:spPr>
          <a:xfrm>
            <a:off x="6568796" y="4779523"/>
            <a:ext cx="1569845" cy="0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Shape 63"/>
          <p:cNvPicPr preferRelativeResize="0"/>
          <p:nvPr/>
        </p:nvPicPr>
        <p:blipFill rotWithShape="1">
          <a:blip r:embed="rId4">
            <a:alphaModFix/>
          </a:blip>
          <a:srcRect l="451" t="31109" r="4442" b="15282"/>
          <a:stretch/>
        </p:blipFill>
        <p:spPr>
          <a:xfrm>
            <a:off x="6247589" y="1144038"/>
            <a:ext cx="2212259" cy="2216852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11" name="文本框 37"/>
          <p:cNvSpPr txBox="1"/>
          <p:nvPr/>
        </p:nvSpPr>
        <p:spPr>
          <a:xfrm>
            <a:off x="3475131" y="3612635"/>
            <a:ext cx="2222604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600" dirty="0" err="1" smtClean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Xiaolong</a:t>
            </a:r>
            <a:r>
              <a:rPr lang="en-US" altLang="zh-CN" sz="1600" dirty="0" smtClean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Cui</a:t>
            </a:r>
          </a:p>
          <a:p>
            <a:pPr algn="ctr">
              <a:lnSpc>
                <a:spcPct val="12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PhD </a:t>
            </a:r>
            <a:r>
              <a:rPr lang="en-US" altLang="zh-CN" sz="16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student in Computer </a:t>
            </a:r>
            <a:r>
              <a:rPr lang="en-US" altLang="zh-CN" sz="1600" dirty="0" smtClean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Science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Straight Connector 32"/>
          <p:cNvCxnSpPr/>
          <p:nvPr/>
        </p:nvCxnSpPr>
        <p:spPr>
          <a:xfrm>
            <a:off x="3801511" y="4762699"/>
            <a:ext cx="1569845" cy="0"/>
          </a:xfrm>
          <a:prstGeom prst="line">
            <a:avLst/>
          </a:prstGeom>
          <a:ln w="1905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Shape 61"/>
          <p:cNvPicPr preferRelativeResize="0"/>
          <p:nvPr/>
        </p:nvPicPr>
        <p:blipFill rotWithShape="1">
          <a:blip r:embed="rId5">
            <a:alphaModFix/>
          </a:blip>
          <a:srcRect l="14418" t="23896" r="12804" b="14403"/>
          <a:stretch/>
        </p:blipFill>
        <p:spPr>
          <a:xfrm>
            <a:off x="3480304" y="1160862"/>
            <a:ext cx="2212258" cy="2219902"/>
          </a:xfrm>
          <a:prstGeom prst="flowChartConnector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49699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2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490250" y="417085"/>
            <a:ext cx="8056499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Eureka is a one-stop web platform for researchers to </a:t>
            </a:r>
            <a:r>
              <a:rPr lang="en" sz="36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TRACK</a:t>
            </a:r>
            <a:r>
              <a:rPr lang="e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 and </a:t>
            </a:r>
            <a:r>
              <a:rPr lang="en" sz="36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SHARE</a:t>
            </a:r>
            <a:r>
              <a:rPr lang="e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 scientific </a:t>
            </a:r>
            <a:r>
              <a:rPr lang="e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publications</a:t>
            </a:r>
            <a:endParaRPr lang="e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117280158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Diagonal Stripe 1"/>
          <p:cNvSpPr/>
          <p:nvPr/>
        </p:nvSpPr>
        <p:spPr>
          <a:xfrm rot="3388800">
            <a:off x="-1870208" y="2886093"/>
            <a:ext cx="7721874" cy="6089255"/>
          </a:xfrm>
          <a:prstGeom prst="diagStripe">
            <a:avLst/>
          </a:prstGeom>
          <a:solidFill>
            <a:srgbClr val="19A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87207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7" t="8250" r="52821" b="51046"/>
          <a:stretch/>
        </p:blipFill>
        <p:spPr bwMode="auto">
          <a:xfrm>
            <a:off x="0" y="-1"/>
            <a:ext cx="5037157" cy="2460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" t="13101" r="75240" b="61509"/>
          <a:stretch/>
        </p:blipFill>
        <p:spPr bwMode="auto">
          <a:xfrm>
            <a:off x="-1" y="2460408"/>
            <a:ext cx="4949560" cy="2683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https://i.ytimg.com/vi/qX2tX5NJeno/maxresdefault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8453" r="14046"/>
          <a:stretch/>
        </p:blipFill>
        <p:spPr bwMode="auto">
          <a:xfrm>
            <a:off x="5037158" y="-1"/>
            <a:ext cx="4106842" cy="2460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21" r="25000" b="28409"/>
          <a:stretch/>
        </p:blipFill>
        <p:spPr bwMode="auto">
          <a:xfrm>
            <a:off x="4949559" y="2460409"/>
            <a:ext cx="4194441" cy="2683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0"/>
            <a:ext cx="9144000" cy="6266164"/>
          </a:xfrm>
          <a:prstGeom prst="rect">
            <a:avLst/>
          </a:prstGeom>
          <a:solidFill>
            <a:srgbClr val="FFFFFF">
              <a:alpha val="7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Explosion 1 6"/>
          <p:cNvSpPr/>
          <p:nvPr/>
        </p:nvSpPr>
        <p:spPr>
          <a:xfrm>
            <a:off x="1885950" y="961388"/>
            <a:ext cx="6080362" cy="4090164"/>
          </a:xfrm>
          <a:prstGeom prst="irregularSeal1">
            <a:avLst/>
          </a:prstGeom>
          <a:solidFill>
            <a:srgbClr val="19AA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/>
              </a:rPr>
              <a:t>Cross-platform</a:t>
            </a:r>
          </a:p>
          <a:p>
            <a:pPr algn="ctr"/>
            <a:r>
              <a:rPr lang="en-US" sz="36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/>
              </a:rPr>
              <a:t>C</a:t>
            </a:r>
            <a:r>
              <a:rPr lang="en" sz="36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/>
              </a:rPr>
              <a:t>omplicate</a:t>
            </a:r>
          </a:p>
          <a:p>
            <a:pPr algn="ctr"/>
            <a:r>
              <a:rPr lang="en-US" sz="36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/>
              </a:rPr>
              <a:t>I</a:t>
            </a:r>
            <a:r>
              <a:rPr lang="en" sz="36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Arial"/>
              </a:rPr>
              <a:t>naccurate</a:t>
            </a:r>
            <a:endParaRPr lang="en" sz="36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00397741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81"/>
          <p:cNvPicPr preferRelativeResize="0"/>
          <p:nvPr/>
        </p:nvPicPr>
        <p:blipFill rotWithShape="1">
          <a:blip r:embed="rId3">
            <a:alphaModFix/>
          </a:blip>
          <a:srcRect b="6085"/>
          <a:stretch/>
        </p:blipFill>
        <p:spPr>
          <a:xfrm>
            <a:off x="1" y="-4178"/>
            <a:ext cx="6781800" cy="514767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/>
          <p:nvPr/>
        </p:nvSpPr>
        <p:spPr>
          <a:xfrm>
            <a:off x="4794370" y="5545065"/>
            <a:ext cx="3195899" cy="213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" sz="900">
                <a:solidFill>
                  <a:srgbClr val="666666"/>
                </a:solidFill>
              </a:rPr>
              <a:t>https://cmwpro.files.wordpress.com/2008/05/j0422183.jpg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781801" y="1694587"/>
            <a:ext cx="23621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1.3 </a:t>
            </a:r>
            <a:r>
              <a:rPr lang="en-US" sz="36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</a:t>
            </a:r>
            <a:r>
              <a:rPr lang="en-US" altLang="zh-CN" sz="36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illion</a:t>
            </a:r>
          </a:p>
          <a:p>
            <a:pPr algn="ctr"/>
            <a:endParaRPr lang="en-US" sz="36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/>
            <a:r>
              <a:rPr lang="en-US" sz="3600" dirty="0" smtClean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8%↑</a:t>
            </a:r>
            <a:endParaRPr lang="en-US" sz="3600" dirty="0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590765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99"/>
          <p:cNvSpPr txBox="1"/>
          <p:nvPr/>
        </p:nvSpPr>
        <p:spPr>
          <a:xfrm>
            <a:off x="2270093" y="884191"/>
            <a:ext cx="4805606" cy="640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en" sz="36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20 000 000 scientists</a:t>
            </a:r>
          </a:p>
        </p:txBody>
      </p:sp>
      <p:sp>
        <p:nvSpPr>
          <p:cNvPr id="5" name="Shape 99"/>
          <p:cNvSpPr txBox="1"/>
          <p:nvPr/>
        </p:nvSpPr>
        <p:spPr>
          <a:xfrm>
            <a:off x="2270093" y="1682748"/>
            <a:ext cx="3502057" cy="640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lvl="0"/>
            <a:r>
              <a:rPr lang="en-US" altLang="zh-CN" sz="3600" dirty="0" smtClean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100</a:t>
            </a:r>
            <a:r>
              <a:rPr lang="en" sz="3600" dirty="0" smtClean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 days/year</a:t>
            </a:r>
            <a:endParaRPr lang="en" sz="3600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9" name="Shape 103"/>
          <p:cNvSpPr txBox="1"/>
          <p:nvPr/>
        </p:nvSpPr>
        <p:spPr>
          <a:xfrm>
            <a:off x="2270093" y="2481305"/>
            <a:ext cx="3863891" cy="640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r>
              <a:rPr lang="en" sz="36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0.5 </a:t>
            </a:r>
            <a:r>
              <a:rPr lang="en-US" sz="3600" dirty="0" smtClean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hour</a:t>
            </a:r>
            <a:endParaRPr lang="en" sz="3600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4" name="Shape 104"/>
          <p:cNvSpPr txBox="1"/>
          <p:nvPr/>
        </p:nvSpPr>
        <p:spPr>
          <a:xfrm>
            <a:off x="2270093" y="3290199"/>
            <a:ext cx="5111399" cy="7315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en-US" altLang="zh-CN" sz="4800" b="1" i="1" dirty="0" smtClean="0">
                <a:solidFill>
                  <a:schemeClr val="bg1"/>
                </a:solidFill>
                <a:latin typeface="Arial Black" panose="020B0A04020102020204" pitchFamily="34" charset="0"/>
                <a:ea typeface="等线 Light" panose="02010600030101010101" pitchFamily="2" charset="-122"/>
              </a:rPr>
              <a:t>1 </a:t>
            </a:r>
            <a:r>
              <a:rPr lang="en" sz="4800" b="1" i="1" dirty="0" smtClean="0">
                <a:solidFill>
                  <a:schemeClr val="bg1"/>
                </a:solidFill>
                <a:latin typeface="Arial Black" panose="020B0A04020102020204" pitchFamily="34" charset="0"/>
                <a:ea typeface="等线 Light" panose="02010600030101010101" pitchFamily="2" charset="-122"/>
              </a:rPr>
              <a:t>Billion </a:t>
            </a:r>
            <a:r>
              <a:rPr lang="en" sz="4800" b="1" dirty="0" smtClean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Hours</a:t>
            </a:r>
            <a:endParaRPr lang="en" sz="4800" b="1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12" name="Rectangle 11"/>
          <p:cNvSpPr/>
          <p:nvPr/>
        </p:nvSpPr>
        <p:spPr>
          <a:xfrm flipH="1">
            <a:off x="1535577" y="1280976"/>
            <a:ext cx="7345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7200" b="1" dirty="0" smtClean="0">
                <a:solidFill>
                  <a:srgbClr val="38761D"/>
                </a:solidFill>
              </a:rPr>
              <a:t> </a:t>
            </a:r>
            <a:endParaRPr lang="en-US" sz="7200" dirty="0"/>
          </a:p>
        </p:txBody>
      </p:sp>
      <p:sp>
        <p:nvSpPr>
          <p:cNvPr id="13" name="Rectangle 12"/>
          <p:cNvSpPr/>
          <p:nvPr/>
        </p:nvSpPr>
        <p:spPr>
          <a:xfrm flipH="1">
            <a:off x="1535577" y="2089860"/>
            <a:ext cx="7345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7200" b="1" dirty="0" smtClean="0">
                <a:solidFill>
                  <a:srgbClr val="38761D"/>
                </a:solidFill>
              </a:rPr>
              <a:t> </a:t>
            </a:r>
            <a:endParaRPr lang="en-US" sz="72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42299" y="3290189"/>
            <a:ext cx="635390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635029" y="3290199"/>
            <a:ext cx="635110" cy="7315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=</a:t>
            </a:r>
            <a:endParaRPr lang="en-US" sz="5400" b="1" dirty="0">
              <a:solidFill>
                <a:schemeClr val="bg1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17" name="Shape 103"/>
          <p:cNvSpPr txBox="1"/>
          <p:nvPr/>
        </p:nvSpPr>
        <p:spPr>
          <a:xfrm>
            <a:off x="1771848" y="2481305"/>
            <a:ext cx="498291" cy="640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lvl="0"/>
            <a:r>
              <a:rPr lang="en" sz="36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×</a:t>
            </a:r>
          </a:p>
        </p:txBody>
      </p:sp>
      <p:sp>
        <p:nvSpPr>
          <p:cNvPr id="18" name="Shape 103"/>
          <p:cNvSpPr txBox="1"/>
          <p:nvPr/>
        </p:nvSpPr>
        <p:spPr>
          <a:xfrm>
            <a:off x="1771848" y="1682748"/>
            <a:ext cx="498291" cy="640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lvl="0"/>
            <a:r>
              <a:rPr lang="en" sz="3600" dirty="0">
                <a:solidFill>
                  <a:schemeClr val="bg1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×</a:t>
            </a:r>
          </a:p>
        </p:txBody>
      </p:sp>
    </p:spTree>
    <p:extLst>
      <p:ext uri="{BB962C8B-B14F-4D97-AF65-F5344CB8AC3E}">
        <p14:creationId xmlns:p14="http://schemas.microsoft.com/office/powerpoint/2010/main" val="314941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490250" y="417085"/>
            <a:ext cx="8056499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Eureka is a one-stop web platform for researchers to </a:t>
            </a:r>
            <a:r>
              <a:rPr lang="en" sz="36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TRACK</a:t>
            </a:r>
            <a:r>
              <a:rPr lang="e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 and </a:t>
            </a:r>
            <a:r>
              <a:rPr lang="en" sz="36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SHARE</a:t>
            </a:r>
            <a:r>
              <a:rPr lang="e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 scientific </a:t>
            </a:r>
            <a:r>
              <a:rPr lang="e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verage"/>
                <a:sym typeface="Average"/>
              </a:rPr>
              <a:t>publications</a:t>
            </a:r>
            <a:endParaRPr lang="e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199196863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Brace 4"/>
          <p:cNvSpPr/>
          <p:nvPr/>
        </p:nvSpPr>
        <p:spPr>
          <a:xfrm>
            <a:off x="3012522" y="1295400"/>
            <a:ext cx="1543050" cy="2686050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905500" y="2638425"/>
            <a:ext cx="3442607" cy="1496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3560758" y="1400175"/>
            <a:ext cx="3997368" cy="2284292"/>
            <a:chOff x="2949834" y="1384194"/>
            <a:chExt cx="3997368" cy="2284292"/>
          </a:xfrm>
        </p:grpSpPr>
        <p:sp>
          <p:nvSpPr>
            <p:cNvPr id="8" name="TextBox 7"/>
            <p:cNvSpPr txBox="1"/>
            <p:nvPr/>
          </p:nvSpPr>
          <p:spPr>
            <a:xfrm>
              <a:off x="2949834" y="2837488"/>
              <a:ext cx="3997368" cy="83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Arial Black" panose="020B0A04020102020204" pitchFamily="34" charset="0"/>
                </a:rPr>
                <a:t>EUREKA</a:t>
              </a:r>
              <a:endParaRPr lang="en-US" sz="48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129474" y="1384194"/>
              <a:ext cx="1453294" cy="1453294"/>
              <a:chOff x="3752956" y="1429604"/>
              <a:chExt cx="1453294" cy="1453294"/>
            </a:xfrm>
          </p:grpSpPr>
          <p:pic>
            <p:nvPicPr>
              <p:cNvPr id="10" name="Picture 2" descr="https://upload.wikimedia.org/wikipedia/commons/thumb/d/d5/EPUB_silk_icon.svg/2000px-EPUB_silk_icon.svg.png"/>
              <p:cNvPicPr>
                <a:picLocks noChangeAspect="1" noChangeArrowheads="1"/>
              </p:cNvPicPr>
              <p:nvPr/>
            </p:nvPicPr>
            <p:blipFill>
              <a:blip r:embed="rId3">
                <a:duotone>
                  <a:prstClr val="black"/>
                  <a:srgbClr val="19AA79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52956" y="1429604"/>
                <a:ext cx="1453294" cy="14532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https://upload.wikimedia.org/wikipedia/commons/thumb/d/d5/EPUB_silk_icon.svg/2000px-EPUB_silk_icon.svg.pn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duotone>
                  <a:prstClr val="black"/>
                  <a:srgbClr val="00CC00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0559"/>
              <a:stretch/>
            </p:blipFill>
            <p:spPr bwMode="auto">
              <a:xfrm>
                <a:off x="3752956" y="1429604"/>
                <a:ext cx="718524" cy="145329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1026" name="Picture 2" descr="https://lh3.googleusercontent.com/H3fxRHQfRoaM8TC1ySJzJo6dBmyU294ZbScDCaYsONp4lzgLps8kohk8gUEGzebbMToFtO4_xD2gKdDLIpwhtuThF3bILSstgT4Kr2hijP4fn2DtS7636maUGl8YfrxIBFefKo1xn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961" y="612276"/>
            <a:ext cx="1216331" cy="1290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857" y="2237281"/>
            <a:ext cx="2496671" cy="8322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4192" y="3684467"/>
            <a:ext cx="2545977" cy="449154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255</Words>
  <Application>Microsoft Office PowerPoint</Application>
  <PresentationFormat>On-screen Show (16:9)</PresentationFormat>
  <Paragraphs>71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Average</vt:lpstr>
      <vt:lpstr>华文细黑</vt:lpstr>
      <vt:lpstr>宋体</vt:lpstr>
      <vt:lpstr>微软雅黑</vt:lpstr>
      <vt:lpstr>微软雅黑 Light</vt:lpstr>
      <vt:lpstr>等线 Light</vt:lpstr>
      <vt:lpstr>Arial</vt:lpstr>
      <vt:lpstr>Arial Black</vt:lpstr>
      <vt:lpstr>Segoe UI</vt:lpstr>
      <vt:lpstr>simple-light-2</vt:lpstr>
      <vt:lpstr>PowerPoint Presentation</vt:lpstr>
      <vt:lpstr>PowerPoint Presentation</vt:lpstr>
      <vt:lpstr>Eureka is a one-stop web platform for researchers to TRACK and SHARE scientific publications</vt:lpstr>
      <vt:lpstr>PowerPoint Presentation</vt:lpstr>
      <vt:lpstr>PowerPoint Presentation</vt:lpstr>
      <vt:lpstr>PowerPoint Presentation</vt:lpstr>
      <vt:lpstr>PowerPoint Presentation</vt:lpstr>
      <vt:lpstr>Eureka is a one-stop web platform for researchers to TRACK and SHARE scientific publications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Jingyao Wu</dc:creator>
  <cp:lastModifiedBy>Jingyao Wu</cp:lastModifiedBy>
  <cp:revision>95</cp:revision>
  <dcterms:modified xsi:type="dcterms:W3CDTF">2015-12-09T21:46:12Z</dcterms:modified>
</cp:coreProperties>
</file>